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5" r:id="rId5"/>
    <p:sldId id="277" r:id="rId6"/>
    <p:sldId id="287" r:id="rId7"/>
    <p:sldId id="262" r:id="rId8"/>
    <p:sldId id="290" r:id="rId9"/>
    <p:sldId id="291" r:id="rId10"/>
    <p:sldId id="278" r:id="rId11"/>
    <p:sldId id="266" r:id="rId12"/>
    <p:sldId id="28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187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7E1B8-528F-4D87-8EBD-B843BAE2C861}" type="datetimeFigureOut">
              <a:rPr lang="en-US" smtClean="0"/>
              <a:t>5/4/2024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0:00:39.346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429 334 24575,'34'-1'0,"1"-2"0,56-13 0,-19 3 0,558-67 0,-261 28 0,-209 26 0,-28 12 0,1 7 0,147 10 0,-80 0 0,891-3 0,-1070 1 0,45-4 0,-62 3 0,-1-1 0,0 1 0,0-1 0,0 0 0,0 0 0,0 0 0,0-1 0,0 1 0,0-1 0,0 1 0,-1-1 0,1 0 0,-1 0 0,1 0 0,-1-1 0,4-3 0,-5 4 0,0 1 0,-1 0 0,1 0 0,-1 0 0,1-1 0,-1 1 0,1 0 0,-1-1 0,0 1 0,0 0 0,0-1 0,0 1 0,0-1 0,0 1 0,0 0 0,0-1 0,0 1 0,0 0 0,-1-1 0,1 1 0,-1 0 0,1-1 0,-1 1 0,1 0 0,-1 0 0,0 0 0,0-1 0,0 1 0,1 0 0,-1 0 0,0 0 0,0 0 0,0 1 0,0-1 0,-1 0 0,1 0 0,0 0 0,0 1 0,0-1 0,-1 1 0,1-1 0,-2 0 0,-8-3 0,1-1 0,-1 2 0,-21-6 0,-52-4 0,0 4 0,-167 4 0,165 5 0,-311 13 0,-415 69 0,554-49 0,-470 68 0,463-62 0,-116 21 0,331-50 0,-246 54 0,295-64 0,0 0 0,1 0 0,-1 0 0,0 0 0,0 0 0,1 0 0,-1 0 0,0 1 0,1-1 0,-1 0 0,0 0 0,0 1 0,1-1 0,-1 0 0,0 1 0,1-1 0,-1 0 0,1 1 0,-1-1 0,1 1 0,-1-1 0,0 1 0,1-1 0,0 1 0,-1 0 0,1-1 0,-1 1 0,1-1 0,0 1 0,-1 0 0,1 0 0,2 1 0,-1 0 0,1-1 0,0 1 0,0-1 0,0 0 0,0 0 0,0 0 0,1 0 0,-1 0 0,0 0 0,5 0 0,39 11 0,0-3 0,1-1 0,52 0 0,-91-7 0,844 32 0,9-49 0,263-93 0,-965 89 0,-65 9 0,156-37 0,-190 33 0,40-12 0,-90 24 0,-1-1 0,1 0 0,-1-1 0,0 0 0,0 0 0,0-1 0,9-8 0,-16 13 0,-1 0 0,0 0 0,1 0 0,-1 0 0,0 0 0,0 0 0,0-1 0,0 1 0,0 0 0,0-1 0,0 1 0,0-1 0,0 1 0,-1-1 0,1 1 0,-1-1 0,1 0 0,-1 1 0,0-1 0,1 0 0,-1 1 0,0-1 0,0 0 0,0 1 0,-1-3 0,0 2 0,0 0 0,0 1 0,0-1 0,-1 0 0,1 1 0,0-1 0,-1 1 0,0-1 0,1 1 0,-1 0 0,0-1 0,0 1 0,0 0 0,1 0 0,-1 0 0,-4 0 0,-9-4 0,0 1 0,0 0 0,0 2 0,-19-2 0,-450 6 0,472-2 0,0 1 0,-1 1 0,1 0 0,0 1 0,0 0 0,0 0 0,0 2 0,0-1 0,1 2 0,-12 7 0,16-9 0,0 1 0,1 1 0,0-1 0,1 1 0,-1 0 0,1 0 0,0 1 0,0-1 0,1 1 0,0 0 0,0 1 0,1-1 0,0 1 0,0-1 0,1 1 0,-3 14 0,1 5 0,0 0 0,2-1 0,1 1 0,2 0 0,0 0 0,2 0 0,1-1 0,1 1 0,1-1 0,17 45 0,-1-18 0,3-2 0,2-1 0,2 0 0,37 46 0,-52-75 0,-2 0 0,0 1 0,-2 1 0,0 0 0,-1 0 0,-2 1 0,0 0 0,-1 0 0,4 47 0,-5 14 0,-10 134 0,0-75 0,4-28 0,-23 159 0,11-144 0,5 1 0,10 136 0,1-84 0,-2-82 0,0 47 0,-19 162 0,-11 47 0,24-330 0,-2 0 0,-17 47 0,14-47 0,1 1 0,-7 40 0,6 39 0,8 217 0,6-152 0,-4 1731 0,22-1648 0,-1-20 0,-21 238 97,-1-213-1559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20:07.256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844 507 24575,'-11'17'0,"0"0"0,-1-1 0,-1-1 0,-1 0 0,0 0 0,-25 19 0,6-5 0,20-18 0,0-1 0,-1 0 0,0-1 0,0-1 0,-1 0 0,0-1 0,0 0 0,-1-1 0,0-1 0,0-1 0,0 0 0,0-1 0,-1-1 0,0 0 0,1-1 0,-1-1 0,0-1 0,1 0 0,-1-1 0,-22-6 0,29 4 0,1 0 0,-1-1 0,1 0 0,0 0 0,1-1 0,0 0 0,0-1 0,0 0 0,0 0 0,1 0 0,1-1 0,-1 0 0,-8-15 0,-5-11 0,1 0 0,-16-42 0,34 72 0,-7-15 0,0 0 0,1-1 0,1 0 0,1 0 0,1-1 0,-2-26 0,5 42 0,1 0 0,0 0 0,0 0 0,0 0 0,1 0 0,-1 0 0,1 0 0,1 1 0,-1-1 0,1 0 0,-1 0 0,1 1 0,1-1 0,-1 1 0,1 0 0,-1 0 0,1 0 0,0 0 0,1 0 0,-1 0 0,1 1 0,-1 0 0,1 0 0,0 0 0,0 0 0,1 0 0,-1 1 0,1 0 0,-1 0 0,1 0 0,6-2 0,16-2 0,1 1 0,-1 0 0,51 0 0,91 10 0,-73 0 0,-68-5 0,1 1 0,-1 2 0,0 1 0,0 1 0,32 10 0,-51-12 0,0 1 0,-1-1 0,0 1 0,0 1 0,0 0 0,0 0 0,-1 0 0,1 1 0,-2 0 0,1 1 0,0-1 0,-1 1 0,-1 1 0,1-1 0,-1 1 0,0 0 0,-1 0 0,0 0 0,0 1 0,2 9 0,1 5 0,-2 1 0,-1 0 0,-1 0 0,0 47 0,-13 97 0,10-163 0,-1 0 0,0 0 0,-1 0 0,1 0 0,-1 0 0,0 0 0,0-1 0,-1 1 0,0-1 0,1 1 0,-1-1 0,-1 0 0,1 0 0,0 0 0,-8 5 0,9-7 0,0-1 0,0 1 0,0-1 0,-1 0 0,1 1 0,0-1 0,-1 0 0,1 0 0,0-1 0,-1 1 0,1-1 0,-1 1 0,1-1 0,-1 0 0,0 1 0,1-1 0,-1-1 0,1 1 0,-1 0 0,1-1 0,-1 1 0,1-1 0,-1 0 0,1 0 0,0 0 0,-1 0 0,1 0 0,0 0 0,0-1 0,-1 1 0,1-1 0,1 1 0,-4-4 0,1 0 0,0 0 0,1 0 0,-1-1 0,1 1 0,0-1 0,0 0 0,1 0 0,0 0 0,0 0 0,1 0 0,-1-1 0,1 1 0,0-1 0,1-11 0,0 3 0,0 0 0,1 0 0,1 0 0,0 0 0,6-19 0,-2 19 0,0 0 0,1 1 0,0 0 0,1 1 0,1 0 0,0 0 0,1 0 0,0 1 0,1 1 0,0 0 0,1 0 0,0 1 0,1 1 0,0 0 0,1 1 0,17-9 0,-6 5 0,2 1 0,-1 1 0,1 1 0,1 1 0,0 1 0,0 2 0,0 1 0,33-1 0,180 12 0,-237-6 0,0-1 0,0 1 0,0 0 0,0 0 0,-1 0 0,1 0 0,0 1 0,-1 0 0,1-1 0,-1 1 0,1 1 0,-1-1 0,0 0 0,0 1 0,0 0 0,0-1 0,0 1 0,-1 0 0,1 1 0,2 4 0,-4-6 0,0 0 0,0 1 0,-1-1 0,1 1 0,-1-1 0,1 1 0,-1-1 0,0 1 0,0-1 0,0 1 0,0-1 0,-1 1 0,1-1 0,-1 1 0,1-1 0,-1 1 0,0-1 0,0 0 0,0 1 0,0-1 0,0 0 0,-1 0 0,1 0 0,-1 0 0,1 0 0,-1 0 0,0 0 0,0 0 0,1-1 0,-1 1 0,-1-1 0,1 1 0,-4 1 0,-6 4 0,-1 0 0,-1 0 0,1-2 0,-1 0 0,0 0 0,0-1 0,-26 3 0,-109 7 0,124-13 0,-562 3 0,356-7 0,375 3 0,0-7 0,192-34 0,-40-31 0,-26 6 0,-208 54 0,1 3 0,87-2 0,624 13 0,-253 0 0,585-2 0,-1026-2 0,1-4 0,-1-3 0,-1-3 0,118-36 0,-102 25 0,1 3 0,0 4 0,119-3 0,296 18 0,-245 5 0,2137-4 0,-2393-1 0,-1 1 0,0 1 0,0 0 0,0 0 0,0 0 0,0 1 0,15 6 0,-20-6 0,-1 0 0,1 0 0,-1 0 0,0 1 0,0-1 0,0 1 0,0 0 0,-1 0 0,1 0 0,-1 0 0,1 0 0,-1 0 0,0 1 0,0-1 0,-1 1 0,1-1 0,-1 1 0,0 0 0,0 0 0,1 7 0,3 24 0,-2 0 0,-2 0 0,-6 63 0,1-26 0,5-63 0,-2 1 0,1-1 0,-1 1 0,-1-1 0,0 0 0,0 0 0,-6 14 0,6-20 0,0 1 0,0-1 0,0 0 0,-1 0 0,1 0 0,-1 0 0,0-1 0,0 1 0,0-1 0,0 0 0,0 0 0,0 0 0,-1 0 0,1 0 0,-1 0 0,1-1 0,-1 0 0,0 0 0,1 0 0,-1 0 0,-5 0 0,2 0 0,-1 0 0,1-1 0,0 1 0,-1-1 0,1-1 0,0 0 0,-9-1 0,13 1 0,0 0 0,0 0 0,-1 0 0,1-1 0,1 1 0,-1-1 0,0 1 0,0-1 0,0 0 0,1 0 0,-1 0 0,1 0 0,0-1 0,0 1 0,0-1 0,0 0 0,0 1 0,-2-6 0,-2-3 0,1 0 0,0 0 0,-1 1 0,0 0 0,-11-14 0,14 21 0,-1-1 0,0 1 0,0-1 0,-1 1 0,1 0 0,-1 1 0,1-1 0,-1 1 0,0 0 0,0 0 0,0 0 0,0 1 0,-6-2 0,-33-3 0,0 2 0,0 2 0,-84 7 0,22 0 0,-828-4 0,491-2 0,419 2 0,1 0 0,-1 2 0,1 1 0,0 0 0,-33 12 0,14 0 0,-76 39 0,101-46 0,-1-1 0,-1-1 0,0-1 0,0 0 0,0-1 0,-34 3 0,-2-4 0,-58-4 0,-50 3 0,149-1 0,0 0 0,1 1 0,-1 0 0,1 1 0,0 0 0,0 1 0,0 1 0,1 0 0,0 1 0,-16 12 0,-1 3 0,2 2 0,-42 47 0,55-57 0,0 0 0,-1-1 0,0 0 0,-1-1 0,-1-1 0,0-1 0,0 0 0,-1-1 0,0-1 0,-1-1 0,-29 8 0,6-7 0,-1-1 0,0-2 0,1-2 0,-55-3 0,-1796-6 0,1046 8 0,-637-2 0,1461 2 0,18 0 0,15 0 0,208 9 0,-133-9 0,2847 12-1346,-1982-16 1426,1466 1 1186,-7680 1-1278,5456-30 24,50-11-12,89-8 0,1875-125-918,18 159 0,-2111 18 918,-238-1 418,36-3 91,-178 1 89,-94 1-654,-885 0-1158,-1507-4-417,1847-27 833,677 9 1105,-432-97 1,195-16 2157,403 115-1933,2 1-333,-80-12 0,126 27-199,14 1 0,32-2 0,-11 2 0,1139-95-234,-752 68-417,1971-112-982,4 131 344,-1942 32 2361,363 4 1663,-857-15-2735,-1216 237-615,-279 44 139,1147-241 755,-1-17 0,-588-25 0,960-10-53,54-1-198,2490 30-1080,-930 3 1004,-350-30-108,104 1-23,-1181 3 388,0 7 0,-2 7-1,267 67 1,-251-38 176,130 31-163,-245-67-223,1-4-1,0-2 0,82-1 0,-117-3 2,-24 4 0,-42 11 0,42-16 0,-810 220-63,682-191-38,-801 174-803,-14-52 740,30-65-717,-1213-42 1,1765-51 3873,465 6-3015,671-3 58,6-36-880,-347 1 736,1086-84-1727,-1515 122 1834,991-70-950,-20-62 691,-576 43 301,119-20 1731,-337 91 391,-392 23-2154,-30 4-9,-106 15 0,-115 18-164,-111 9-655,-1836 117-2432,-22-112 492,1229-66 8177,1185 10-5135,8 0-84,0 1 0,1-2 0,-1 0 0,0 0 0,-12-4 0,22 5-198,1 0 1,0 0 0,-1 0 0,1 0-1,0 0 1,-1 0 0,1 0 0,0 0-1,-1 0 1,1 0 0,0 0 0,0 0-1,-1 0 1,1 0 0,0-1 0,-1 1 0,1 0-1,0 0 1,0 0 0,-1-1 0,1 1-1,0 0 1,0 0 0,-1-1 0,1 1-1,0 0 1,0 0 0,0-1 0,0 1-1,-1 0 1,1-1 0,0 1 0,0 0-1,0-1 1,0 1 0,0 0 0,0-1 0,0 1-1,0 0 1,0-1 0,0 1 0,0 0-1,0-1 1,0 1 0,0 0 0,0 0-1,0-1 1,0 1 0,1 0 0,-1-1-1,0 1 1,0 0 0,0-1 0,0 1 0,1-1-1,4-2-1,-1 0 0,1 0 0,0 0 0,1 1 0,-1 0 0,0 0 0,11-3 0,74-17 0,165-20 0,-214 37 0,1546-118-725,18 105-4,-1601 18 729,3688 8 1454,-4888 73-1576,650-30-661,-15-12 111,-326 9-648,-1077 83-595,1255-32 1500,279-34 1753,378-58 64,-75 1 1,110-11-576,50-3-601,291-38-195,518-48-31,-405 46 0,-410 44 0,50-6 0,0-2 0,86-25 0,-152 32 0,1-1 0,-1 0 0,0 0 0,0-2 0,18-10 0,-26 13 0,1 1 0,-1-1 0,0 0 0,0 0 0,-1 0 0,1 0 0,0-1 0,-1 1 0,0-1 0,0 1 0,0-1 0,0 0 0,-1 0 0,1 0 0,-1 0 0,0 0 0,0 0 0,0-6 0,1-28 0,-2 31 0,0 0 0,0 1 0,0-1 0,0 1 0,1-1 0,0 0 0,1 1 0,0-1 0,0 1 0,0 0 0,0 0 0,1 0 0,0 0 0,1 0 0,-1 0 0,1 1 0,0 0 0,0 0 0,1 0 0,9-8 0,-4 5-273,2 1 0,-1 0 0,1 0 0,20-7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20:28.99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1 1199 24575,'742'-27'0,"-503"3"0,252-58 0,-191 6 0,83-16 0,-212 56 0,-83 15 0,1 5 0,177-12 0,-244 29 0,-1-2 0,1-1 0,-1 0 0,0-2 0,36-10 0,97-24 0,-57 16 0,1135-276 0,-811 200 0,526-55 0,-767 141 0,182 13 0,-147 3 0,3987-3 0,-2090-2 0,-2341-2 0,-259 7 0,466-2 0,-1 1 0,1 0 0,-1 2 0,1 1 0,0 1 0,1 1 0,0 0 0,-32 19 0,1-1 0,0-3 0,-1-2 0,-2-3 0,0-2 0,0-2 0,-2-2 0,1-4 0,-61 3 0,94-9 0,-1 1 0,1 1 0,0 1 0,0 2 0,0 0 0,-42 20 0,17-1 0,-82 58 0,105-66 0,0-2 0,-1 0 0,0-2 0,-1 0 0,0-2 0,-2-2 0,1 0 0,-1-2 0,-52 8 0,-9-6 0,1 4 0,1 4 0,0 4 0,-101 39 0,-209 80 0,322-120 0,-1-3 0,-2-4 0,-103 7 0,-363-15 0,40-2 0,-1628 18 0,1392-25 0,-859 3 0,1598 0 0,-12 0 0,1 0 0,0-1 0,-1 0 0,-21-6 0,33 6 0,0 1 0,0-1 0,1 1 0,-1-1 0,0 0 0,1 0 0,-1 0 0,1 0 0,-1 0 0,1 0 0,0 0 0,-1-1 0,1 1 0,0 0 0,0-1 0,0 1 0,0-1 0,-2-1 0,3 1 0,0-1 0,0 1 0,0 0 0,-1 0 0,2 0 0,-1 0 0,0 0 0,0 0 0,1 0 0,-1 0 0,1 0 0,0 0 0,-1 0 0,1 0 0,0 0 0,0 0 0,0 1 0,1-1 0,-1 0 0,2-2 0,17-18 0,1 0 0,1 1 0,0 1 0,2 1 0,0 2 0,41-24 0,-43 28 0,56-34 0,2 3 0,2 4 0,1 3 0,3 4 0,111-27 0,-78 33 0,1 5 0,1 6 0,177-3 0,289 26 0,-141 0 0,5181-8 0,-5549-4 0,-60-3 0,-18 7 0,0 1 0,1-1 0,-1 1 0,0-1 0,0 1 0,0-1 0,0 1 0,0-1 0,0 1 0,0-1 0,0 1 0,0-1 0,-1 1 0,1-1 0,0 1 0,0-1 0,0 1 0,0-1 0,-1 1 0,1 0 0,0-1 0,-1 1 0,1-1 0,0 1 0,-1 0 0,1-1 0,0 1 0,-1-1 0,1 1 0,-1 0 0,1 0 0,0-1 0,-1 1 0,1 0 0,-1 0 0,1 0 0,-1-1 0,1 1 0,-1 0 0,1 0 0,-1 0 0,1 0 0,-2 0 0,-17-7 0,0 0 0,0 1 0,-1 1 0,0 1 0,-1 1 0,-25 0 0,-2-3 0,-1078-48 0,1012 55 0,1 6 0,0 5 0,-173 40 0,-235 106 0,-7 2 0,449-144 0,0-3 0,-123 5 0,-163-18 0,212-3 0,-15 0 0,-255 4 0,345 8 0,0 4 0,-127 36 0,121-26 0,-169 24 0,-660-4 0,-6-43 0,438-3 0,2891 3 0,-4564 0 0,2138 1 0,0-2 0,1 0 0,-1-1 0,0-1 0,1 0 0,-17-6 0,29 8 0,0 0 0,0 0 0,0 0 0,0-1 0,1 1 0,-1-1 0,1 1 0,-1-1 0,1 0 0,-1 0 0,1 0 0,0 0 0,0 0 0,0 0 0,0-1 0,1 1 0,-1-1 0,0 0 0,1 1 0,0-1 0,0 0 0,0 0 0,0 1 0,0-1 0,0 0 0,1 0 0,-1 0 0,1 0 0,0 0 0,0 0 0,0 0 0,0 0 0,1 0 0,-1 0 0,1 0 0,0 0 0,0 0 0,0 0 0,2-4 0,3-5 0,0 0 0,1 0 0,0 1 0,0 1 0,1-1 0,1 1 0,0 0 0,0 1 0,17-13 0,10-5 0,59-34 0,-15 17 0,3 3 0,1 4 0,2 3 0,128-32 0,-111 42 0,2 4 0,1 5 0,167-3 0,55 31 0,-298-9 0,0 1 0,-1 2 0,1 1 0,-2 2 0,1 0 0,47 26 0,154 105 0,-180-108 0,8 6 0,139 83 0,-172-108 0,1-1 0,1-2 0,0-1 0,0-1 0,52 10 0,-60-15 0,-44-4 0,15 0 0,-1436-6 0,945 7 0,493-2 0,0 1 0,0 0 0,0 0 0,0 1 0,0 0 0,0 1 0,0-1 0,1 1 0,-1 1 0,1 0 0,-1 0 0,1 0 0,0 1 0,0 0 0,0 0 0,1 1 0,-1 0 0,1 0 0,0 0 0,1 1 0,-1 0 0,1 0 0,-7 10 0,-46 82 0,29-47 0,-2-2 0,-40 48 0,-101 83 0,135-138 0,34-36 0,-1-1 0,0 0 0,0 1 0,-1-2 0,1 1 0,-1 0 0,0-1 0,0 0 0,0 0 0,-1-1 0,0 0 0,1 1 0,-1-2 0,-7 3 0,-4-1 0,0-1 0,0-1 0,-29-1 0,32-1 0,-1 0 0,1 2 0,-1-1 0,1 2 0,-22 5 0,32-6 0,-1 0 0,1 0 0,1 0 0,-1 0 0,0 1 0,0-1 0,1 1 0,-1 0 0,1 0 0,0 1 0,0-1 0,0 1 0,1-1 0,-1 1 0,1 0 0,0 0 0,0 0 0,0 0 0,0 0 0,1 1 0,0-1 0,-1 6 0,-1 7 0,1-1 0,1 30 0,2-32 0,-2 0 0,1 0 0,-2 0 0,0 0 0,-4 15 0,5-25 0,-1 0 0,1-1 0,-1 1 0,0-1 0,0 1 0,0-1 0,0 0 0,-1 0 0,1 0 0,-1 0 0,0 0 0,0-1 0,0 1 0,0-1 0,0 0 0,-1 0 0,1 0 0,-1 0 0,1-1 0,-1 1 0,1-1 0,-8 2 0,-2 0 0,0 0 0,1-1 0,-1-1 0,0 0 0,0 0 0,0-2 0,0 1 0,-20-5 0,28 4 0,1 0 0,-1 0 0,1-1 0,-1 0 0,1 0 0,0 0 0,0 0 0,0-1 0,0 1 0,0-1 0,1 0 0,-1 0 0,1 0 0,0-1 0,-1 1 0,2-1 0,-1 0 0,0 0 0,1 0 0,0 0 0,0 0 0,0-1 0,0 1 0,1-1 0,-1 1 0,0-7 0,1 1 0,0 0 0,1-1 0,0 1 0,1 0 0,0 0 0,0 0 0,1-1 0,0 1 0,1 1 0,0-1 0,1 0 0,0 1 0,0-1 0,1 1 0,0 1 0,1-1 0,0 1 0,0 0 0,1 0 0,10-10 0,16-12 0,0 2 0,2 1 0,53-32 0,-67 46 0,-8 4 0,33-20 0,66-33 0,-96 54 0,1 1 0,0 1 0,1 1 0,-1 1 0,1 0 0,0 1 0,0 1 0,19 0 0,5 1 0,0 2 0,-1 1 0,1 3 0,-1 1 0,0 2 0,60 21 0,-44-6 0,1-2 0,1-3 0,0-3 0,1-2 0,1-3 0,111 5 0,640-19 0,-761 3 0,1-2 0,-2-3 0,1-1 0,-1-3 0,0-2 0,53-20 0,-50 13 0,1 2 0,1 2 0,0 3 0,1 3 0,0 1 0,68 1 0,1542 12 0,634-5 0,-2285-1 0,0 0 0,1-2 0,-2 1 0,1-2 0,0 0 0,-1-1 0,0 0 0,0-1 0,0-1 0,-1 0 0,0-1 0,14-10 0,16-15 0,-2-2 0,38-42 0,-61 60 0,-11 8 0,1 0 0,-1 0 0,0-1 0,-1 0 0,0 0 0,-1 0 0,0-1 0,-1 0 0,0 1 0,0-2 0,-2 1 0,1 0 0,1-17 0,-1-14 0,-2-1 0,-5-58 0,0 19 0,4-135 0,-3-107 0,3 322 0,0-1 0,0 1 0,0-1 0,0 0 0,0 1 0,-1-1 0,0 1 0,1-1 0,-1 1 0,0-1 0,0 1 0,0-1 0,0 1 0,-1 0 0,1 0 0,-1-1 0,1 1 0,-1 0 0,0 0 0,0 1 0,-2-3 0,1 3 0,0 0 0,0 1 0,0-1 0,0 1 0,0 0 0,0 0 0,1 0 0,-1 0 0,0 0 0,0 1 0,0 0 0,0-1 0,0 1 0,0 0 0,0 0 0,1 0 0,-1 1 0,1-1 0,-5 4 0,-19 10 0,1 1 0,1 2 0,1 1 0,1 0 0,-24 27 0,-93 121 0,97-110 0,2 2 0,2 2 0,4 1 0,-28 69 0,14-23 0,-27 68 0,65-148 0,2 1 0,0 1 0,2-1 0,-3 40 0,8-59 0,1 1 0,-1 0 0,0-1 0,0 1 0,-1-1 0,-7 20 0,7-27 0,1 1 0,-1-1 0,0 0 0,0 0 0,-1 0 0,1-1 0,0 1 0,-1-1 0,0 1 0,1-1 0,-1 0 0,0 0 0,0 0 0,-1 0 0,1 0 0,0-1 0,-1 0 0,1 1 0,0-1 0,-1 0 0,-6 0 0,-78 14 0,-84 19 0,121-19 0,10-2 0,0-1 0,-1-2 0,0-2 0,-79 4 0,118-12 0,-1 0 0,0 0 0,1 0 0,-1-1 0,1 1 0,-1-1 0,1 0 0,-1 0 0,1-1 0,-1 1 0,1-1 0,0 1 0,0-1 0,0 0 0,0 0 0,0-1 0,0 1 0,0-1 0,-3-3 0,3 1 0,0 0 0,0 0 0,1-1 0,-1 1 0,1 0 0,0-1 0,1 1 0,0-1 0,-1 0 0,2 1 0,-1-9 0,0-6 0,2 1 0,1-1 0,0 1 0,2 0 0,0-1 0,10-26 0,-1 11 0,27-53 0,-34 75 0,2 0 0,0 0 0,1 1 0,0 0 0,0 1 0,22-20 0,-24 26 0,0 1 0,1-1 0,-1 2 0,1-1 0,-1 1 0,1 0 0,0 1 0,0-1 0,1 2 0,-1-1 0,11 0 0,13 1 0,52 4 0,-42-1 0,265 6 0,-297-8 0,0 1 0,-1 1 0,1 0 0,-1 0 0,1 1 0,-1 0 0,0 1 0,0 0 0,-1 0 0,1 1 0,-1 0 0,0 0 0,0 1 0,11 10 0,-8-4 0,0 0 0,-1 1 0,-1 0 0,0 1 0,0 0 0,-2 0 0,1 0 0,4 17 0,-5-13 0,31 72 0,-34-81 0,0-1 0,1 1 0,0-1 0,1 0 0,0-1 0,0 1 0,11 9 0,-16-16 0,0 0 0,1 0 0,-1 0 0,0 0 0,0 0 0,0-1 0,0 1 0,1 0 0,-1-1 0,0 1 0,1-1 0,-1 0 0,0 1 0,1-1 0,-1 0 0,1 0 0,-1 0 0,0 0 0,1 0 0,-1 0 0,1 0 0,-1 0 0,0-1 0,1 1 0,-1 0 0,0-1 0,2 0 0,0-1 0,-1 0 0,0 0 0,0 0 0,0 0 0,0 0 0,0-1 0,0 1 0,0-1 0,-1 1 0,1-1 0,-1 1 0,2-4 0,2-8 0,-1 1 0,0-1 0,-1 0 0,2-18 0,0-55 0,-4 0 0,-20-169 0,11 176 0,7 71 0,0-3 0,0 1 0,0-1 0,1 0 0,2-12 0,-2 22 0,0 1 0,1-1 0,-1 0 0,0 0 0,1 1 0,-1-1 0,1 1 0,-1-1 0,1 1 0,0-1 0,-1 1 0,1-1 0,0 1 0,0-1 0,0 1 0,0 0 0,1-1 0,-1 1 0,0 0 0,0 0 0,1 0 0,-1 0 0,1 0 0,-1 1 0,1-1 0,-1 0 0,1 0 0,-1 1 0,1-1 0,0 1 0,-1 0 0,1-1 0,0 1 0,-1 0 0,4 0 0,2 1 0,0 1 0,0-1 0,-1 1 0,1 1 0,0-1 0,-1 1 0,0 0 0,0 0 0,0 1 0,8 5 0,55 51 0,-56-47 0,41 42 0,-3 4 0,61 88 0,-87-112 0,-19-28 0,0 1 0,0-1 0,1 0 0,0 0 0,1-1 0,-1 0 0,1-1 0,0 1 0,0-1 0,1-1 0,0 0 0,0 0 0,0 0 0,0-1 0,0-1 0,0 0 0,1 0 0,0-1 0,-1 0 0,1 0 0,-1-1 0,1 0 0,0-1 0,-1 0 0,1-1 0,-1 0 0,15-5 0,-18 5 0,-1-2 0,1 1 0,0-1 0,-1 0 0,0 0 0,0 0 0,0-1 0,-1 1 0,1-1 0,-1 0 0,0-1 0,-1 1 0,1-1 0,-1 1 0,0-1 0,0 0 0,-1 0 0,0-1 0,0 1 0,2-13 0,1-11 0,-2 0 0,0 0 0,-3-37 0,0 50 0,-2-83 0,0 62 0,1 34 0,1 13 0,0 914 0,0-915 0,0 1 0,0-1 0,1 0 0,0 0 0,1 0 0,0 0 0,0 0 0,0 0 0,7 12 0,-7-16 0,1 0 0,0 0 0,0-1 0,0 1 0,0-1 0,0 1 0,1-1 0,0-1 0,0 1 0,0 0 0,0-1 0,0 0 0,0 0 0,0 0 0,1 0 0,-1-1 0,1 1 0,7 0 0,6 0 0,1-1 0,33-2 0,-13 1 0,-98-5 0,-108 4 0,10 2 0,150-2 0,0-1 0,1 1 0,-1-1 0,1 0 0,0-1 0,0 0 0,0 0 0,0 0 0,0-1 0,0 1 0,1-1 0,0-1 0,0 1 0,0-1 0,0 0 0,1 0 0,-7-10 0,-38-34 0,37 41 0,1 1 0,-1 1 0,0 0 0,0 0 0,-18-4 0,-33-17 0,58 23 0,-1 0 0,1-1 0,0 0 0,1 0 0,-1 0 0,1 0 0,0-1 0,0 1 0,1-1 0,-1 0 0,1 0 0,1-1 0,-1 1 0,1 0 0,0-1 0,1 0 0,-1 1 0,1-1 0,1 0 0,-1 0 0,1 0 0,0 1 0,3-14 0,-3 14 0,0-1 0,1 0 0,0 1 0,0-1 0,1 1 0,0 0 0,0-1 0,0 1 0,1 0 0,0 0 0,0 0 0,1 1 0,-1-1 0,1 1 0,1 0 0,-1 0 0,1 0 0,-1 1 0,1-1 0,1 1 0,-1 0 0,0 1 0,1-1 0,10-4 0,-9 7 0,-1-1 0,1 1 0,0 1 0,-1-1 0,1 1 0,0 0 0,0 1 0,-1-1 0,1 1 0,0 1 0,-1-1 0,1 1 0,-1 0 0,1 1 0,8 4 0,-6-2 0,1 1 0,-2 0 0,1 0 0,-1 1 0,0 0 0,0 0 0,-1 1 0,1 0 0,5 10 0,-12-17 0,0 0 0,0 0 0,0 0 0,0 0 0,-1 0 0,1 1 0,0-1 0,-1 0 0,1 0 0,-1 0 0,0 1 0,1-1 0,-1 0 0,0 1 0,0-1 0,1 0 0,-1 1 0,0-1 0,-1 0 0,1 1 0,0-1 0,0 0 0,0 1 0,-1-1 0,1 0 0,-1 0 0,1 1 0,-2 1 0,0-1 0,0-1 0,0 1 0,0 0 0,0-1 0,-1 1 0,1-1 0,0 0 0,-1 0 0,0 0 0,1 0 0,-1 0 0,1 0 0,-5 0 0,-13 2 0,0-1 0,-41-2 0,51 0 0,-647-6 0,646 7 0,0-1 0,0 2 0,0-1 0,0 1 0,0 1 0,1 0 0,-1 1 0,-13 6 0,-2 4 0,-43 31 0,-4 3 0,-4-1 0,44-25 0,-2-2 0,-48 22 0,-142 43 0,137-44 0,66-29 0,-1-1 0,-1-1 0,1 0 0,-30 6 0,-299 81 0,135-33 0,164-51 0,-2-3 0,1-2 0,-66 1 0,-169-12 0,112-1 0,-681 29 0,-104 17 0,-7-44 0,352-1 0,-351 3 0,967 0 0,-1 0 0,0 0 0,1 1 0,-1-1 0,0 0 0,1 0 0,-1-1 0,1 1 0,-1 0 0,0 0 0,1-1 0,-1 1 0,1-1 0,-1 0 0,1 1 0,-3-2 0,5 0 0,0 1 0,1-1 0,-1 1 0,0-1 0,0 1 0,1 0 0,-1-1 0,1 1 0,-1 0 0,1 0 0,0 0 0,-1 0 0,1 0 0,0 1 0,2-1 0,325-151 0,-27 15 0,-78 9 0,-76 40 0,-128 78 0,0 1 0,1 0 0,0 2 0,0 1 0,1 0 0,-1 1 0,44-3 0,5 5 0,82 8 0,-24 0 0,3731-3 0,-1927-4 0,-1089 2 0,-4636 0 0,3619 4 0,0 7 0,1 8 0,-198 47 0,-96 2 0,344-55 0,-497 25 0,-7-40 0,230-1 0,-446 3 0,3756 0 0,-2819 0 0,0-3 0,-1-5 0,0-3 0,0-5 0,98-30 0,110-41 0,-232 71 0,0 4 0,101-6 0,452 16 0,-278 7 0,2079-5 0,-7540 0 0,7931 0 0,-2738-1 0,0 4 0,0 3 0,128 27 0,318 74 0,436-39 0,0-70 0,-1580 45 0,-18 54 0,-264 30 0,-10-79 0,-3-51 0,291-3 0,589 7 0,-42-3 0,91-5 0,18-4 0,236-55 0,384-45 0,288 57 0,115 59 0,-1322-7 0,-361 5 0,165 39 0,-1 33 0,169-24 0,-1161 252-486,82-13 3,913-225 82,-3-19-1,-478-17 1,776-32-5617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19:06.82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5605 3232 24575,'-287'-191'0,"10"7"0,-1215-857-2636,85 99 2449,1080 752 395,-8 14 0,-522-194 0,769 337 41,0 5-1,-2 3 1,-166-22-1,243 46-151,4-1 7,0 1 0,1 1 0,-1-1 0,0 1-1,0 1 1,-11 2 0,19-3-94,0 0 0,0 0 0,1 1-1,-1-1 1,0 0 0,0 1 0,1-1 0,-1 0-1,0 1 1,1-1 0,-1 1 0,1-1 0,-1 1-1,1 0 1,-1-1 0,1 1 0,-1-1-1,1 1 1,-1 0 0,1-1 0,0 1 0,-1 0-1,1 0 1,0-1 0,0 1 0,0 0 0,-1 0-1,1-1 1,0 1 0,0 1 0,1 2-4,0-1 1,0 1-1,1-1 1,-1 0-1,1 1 0,-1-1 1,1 0-1,0 0 1,0 0-1,1-1 1,3 5-1,35 36-6,61 47 0,200 143 0,165 91-164,142 73-655,2624 1489-4096,-2795-1658 3932,-78-53 0,404 131 2820,-693-279-854,-56-18-492,-25-7 1,-118-30 491,-166-55-30,-154-59-412,-1348-533-2615,28-101 40,1267 551 2198,470 211 255,31 14-411,0 0 0,-1 0 0,1 0 0,0 0 0,0 0 0,0 0 0,-1 0 0,1 0 1,0 0-1,0 0 0,0 0 0,-1 0 0,1 0 0,0 0 0,0-1 0,0 1 0,-1 0 0,1 0 0,0 0 0,0 0 0,0 0 0,0 0 0,0 0 0,-1-1 0,1 1 0,0 0 0,0 0 0,0 0 0,0 0 0,0-1 0,0 1 0,-1 0 0,1 0 0,0 0 0,0 0 0,0-1 0,0 1 0,0 0 0,0 0 0,0 0 0,0-1 0,0 1 0,0 0 0,0 0 0,0 0 0,0-1 0,0 1 0,0 0 1,0 0-1,0 0 0,0-1 0,1 1 0,-1 0 0,0 0 0,0 0 0,12 0 156,0 1 0,0 0 0,0 1 0,15 5 0,221 58 797,185 72-32,157 65-489,2061 795-2254,-2171-801 1687,-109-36-385,80 51 385,-407-189 127,-24-13 0,-1 1 0,0 1 0,-1 0 0,0 1 0,17 15 0,-35-27 2,0 0 0,1 1 1,-1-1-1,1 0 0,-1 1 1,1-1-1,-1 0 0,0 1 1,1-1-1,-1 0 0,0 1 1,1-1-1,-1 0 0,0 1 1,1-1-1,-1 1 0,0-1 1,0 1-1,0-1 0,1 1 1,-1-1-1,0 1 0,0-1 1,0 1-1,0-1 0,0 1 1,0-1-1,0 1 0,0-1 1,0 1-1,0-1 0,0 1 1,0-1-1,-1 1 0,1-1 1,0 1-1,0-1 0,0 1 1,-1-1-1,1 0 1,0 1-1,-1-1 0,1 1 1,0-1-1,-1 0 0,1 1 1,0-1-1,-1 0 0,1 1 1,-1-1-1,1 0 0,-1 0 1,1 1-1,-1-1 0,1 0 1,0 0-1,-1 0 0,1 0 1,-1 1-1,1-1 0,-1 0 1,1 0-1,-1 0 0,0 0 1,1 0-1,-1 0 0,1-1 1,-1 1-1,0 0 0,-21 2 203,-1-1 0,0-2 0,-37-4 0,-236-40 778,-164-51-328,-769-217-1829,2-38-141,1218 348 1330,-525-167-436,428 130 1468,2-4 0,-182-108 0,278 147-880,0 0-1,1-1 0,-1 0 1,1 0-1,-10-11 0,17 16-159,-1 1 0,1-1 0,-1 1 0,1-1 0,0 0 0,-1 1 0,1-1 0,0 0 0,-1 1 0,1-1 0,0 0-1,0 1 1,0-1 0,-1 0 0,1 1 0,0-1 0,0 0 0,0 1 0,0-1 0,0 0 0,0 0 0,1 1 0,-1-1 0,0 0 0,0 1 0,0-1 0,1 0 0,-1 1-1,0-1 1,1 0 0,0 0 0,1-1-7,1 0 1,0 1-1,-1 0 0,1 0 0,0-1 0,0 1 0,0 1 0,0-1 1,0 0-1,0 1 0,0 0 0,0-1 0,3 2 0,30-2 0,-1 2 0,0 1 0,39 8 0,122 30 0,-183-37 0,1130 327 0,-1049-301 0,21 8-118,430 152-1129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19:43.37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8156 2064 24575,'-2959'0'0,"2928"-2"0,42-2 0,66-8 0,-67 11 0,1362-99-374,16 92 80,-1268 9 344,382 3 568,-699-4-618,-236 2 56,-1012-27-848,1049-12 792,312 24 0,1-3 0,-127-43 0,186 51 16,1-2-1,0 0 0,0-1 1,1-2-1,1 0 0,0-1 1,-21-19-1,40 32 5,0 0 0,1 0 0,-1-1 0,0 1 0,1 0 0,-1-1 1,1 1-1,-1-1 0,1 1 0,0-1 0,0 0 0,0 0 0,0 0 0,0 1 0,0-1 0,0 0 0,0 0 0,1 0 0,-1 0 0,1 0 0,0 0 0,-1 0 1,1 0-1,0-1 0,0 1 0,1 0 0,-1 0 0,1-2 0,1 1-18,1 0 0,-1 0-1,1 1 1,0-1 0,0 1 0,0 0 0,0 0 0,1 0-1,-1 0 1,1 1 0,-1-1 0,1 1 0,-1 0 0,1 0 0,0 0-1,7 0 1,73-12-2,1 3 0,114 3 0,-26 2 0,558-81 0,-6-57 0,-652 128 0,10-4 0,2 3 0,131-7 0,-194 23 0,-35 1 0,-53 2 0,-721 0-102,-571 19-758,432 93 661,69-5 288,706-104 936,339-9-978,1915-1-907,-1213 5 1079,-1074-1 422,-4085 0-2102,4229 0 1461,17 1 0,1-1 0,-1-1 0,-30-6 0,38-1 84,19-1 148,32-10 348,40-6-377,0 3-1,139-22 1,173 0-246,567 0 43,3 49 0,-797-2 0,-359-3 0,-1582 0 0,4192 0 0,-6263 0-1229,3821 0 1239,21 1 9,0 0 0,0-1 1,0 0-1,0-1 0,0 0 0,0 0 1,-17-6-1,26 7-12,0 0 0,0 0 0,0 0 0,-1 0 0,1 0 0,0 0 0,0 0 0,0 0 1,0-1-1,0 1 0,0 0 0,-1 0 0,1 0 0,0 0 0,0 0 0,0-1 0,0 1 0,0 0 0,0 0 0,0 0 0,0 0 0,0-1 1,0 1-1,0 0 0,0 0 0,0 0 0,0-1 0,0 1 0,0 0 0,0 0 0,0 0 0,0 0 0,0-1 0,0 1 0,0 0 0,0 0 0,0 0 1,0 0-1,0-1 0,0 1 0,0 0 0,1 0 0,-1 0 0,0 0 0,0 0 0,0-1 0,18-8 352,20-3-271,1 2 0,0 2-1,80-6 1,-48 7-70,1482-97-723,19 98 755,-1565 6 31,15 1 313,-46-1-209,-289 0-185,-2928 100-1235,2052 11 1399,1174-109 162,9-1 40,15-2-107,14 0-181,1180-51-509,5 43-187,-972 8 592,1176 4 190,-1663-2 767,-1155 75-1597,202-3 358,520-66 294,654-8 81,34 1 149,62-1 268,833-14-734,449-1-375,-3 60 629,-653 4-4,-805-40 841,-97 8-590,-104 3-229,-1224 103-1212,114-7 1085,378-86 85,1013-30 647,67-1-178,3130-33-1342,-1908 37 1057,-1349-2 257,-912 16-38,-342 61-2592,-544 17 464,1594-92 1909,248-7 579,56 1-229,32 0 31,845-17 996,-623 20-1610,240 1-406,496-7 344,-9-47 150,-45-42-19,-938 96 7,4-1 9,1 1-1,-1-1 1,0 0 0,0-1-1,0 0 1,0 0 0,0-1 0,-1-1-1,15-6 1,-23 10 1,1 0 1,-1 0-1,1-1 1,-1 1-1,1 0 1,-1 0-1,1-1 1,-1 1-1,1 0 1,-1-1-1,1 1 1,-1-1-1,1 1 1,-1 0-1,0-1 1,1 1-1,-1-1 1,0 1-1,1-1 1,-1 1-1,0-1 0,1 0 1,-1 1-1,0-1 1,0 1-1,0-1 1,0 1-1,0-1 1,0 0-1,0 1 1,0-1-1,0 1 1,0-1-1,0 0 1,0 1-1,0-1 1,0 1-1,0-1 1,-1 1-1,1-1 1,0 1-1,0-1 0,-1 0 1,1 0-1,-3-1 10,0 1 0,0-1 0,0 1 0,0-1 0,0 1 0,0 0 0,0 0 0,0 1 0,-7-2 0,-11-1-17,-1 1 0,0 1 1,1 1-1,-33 4 0,-101 22-15,148-25 6,-994 250-429,345-75 203,-57-22 225,-411 112 0,1100-259-7,7-2 27,0 0-1,1 0 0,-1 2 0,1 0 0,-15 10 1,30-17-12,0 0 1,0 0-1,1 1 1,-1-1-1,0 0 1,1 1-1,-1-1 1,0 1-1,1-1 1,-1 1-1,1-1 1,-1 1-1,1-1 1,-1 1-1,1-1 1,-1 1-1,1 0 1,0-1-1,-1 1 1,1 0-1,0-1 1,0 1-1,-1 0 1,1 0-1,0-1 1,0 1-1,0 0 1,0 0-1,0-1 1,0 1-1,0 0 1,0 0-1,0-1 1,0 1-1,0 0 1,1 0-1,-1-1 1,0 1-1,0 0 1,1-1 0,-1 1-1,0 0 1,1-1-1,-1 1 1,1 0-1,-1-1 1,1 1-1,-1-1 1,1 1-1,0-1 1,-1 1-1,1-1 1,-1 0-1,1 1 1,0-1-1,-1 0 1,1 1-1,0-1 1,1 0-1,8 4-1,0 0 0,0-1 0,0 0-1,12 1 1,99 11-7,151 0 0,-243-14 0,581 7-361,0-27 0,-2-26 0,1111-229 0,-1665 262 351,32-6 7,0-4 0,-1-3 0,115-52 0,-132 38-8,-64 36 25,0 0 1,0-1 0,0 1-1,-1-1 1,1 0-1,-1 0 1,1 0-1,-1 0 1,-1 0-1,1-1 1,2-4 0,-4 7 9,-1 0 0,0 1 1,1-1-1,-1 1 0,0-1 0,0 0 1,0 1-1,0-1 0,0 1 1,0-1-1,0 0 0,0 1 1,-1-1-1,1 1 0,-1-1 0,1 0 1,-1 1-1,0-1 0,1 1 1,-1 0-1,0-1 0,0 1 1,0 0-1,0-1 0,0 1 0,0 0 1,-1 0-1,1 0 0,0 0 1,0 0-1,-1 0 0,1 0 1,-1 1-1,1-1 0,-3 0 0,-8-5 40,0 2-1,-1 0 1,-24-5-1,-155-16 88,-113 7-128,-102 9-187,-1548 23-1640,851 0 1678,169-11-854,312-3 3896,824 0-2758,917-23-297,1317-183-558,-2357 196 692,446-34 150,-500 45 212,-20-1-174,-18 1-27,-281 2-156,-1611 48-1184,477-3 755,1395-47 378,2-1 365,0 1 0,0 2 0,-44 9 0,73-11-287,0 0 1,0-1-1,1 1 1,-1 1-1,1-1 1,-1 0-1,1 1 1,-1-1-1,1 1 1,0 0-1,0-1 1,-3 3-1,5-3-24,0-1-1,0 1 0,-1-1 1,1 0-1,0 1 0,0-1 0,0 1 1,-1-1-1,1 1 0,0-1 1,0 1-1,0-1 0,0 1 1,0-1-1,0 1 0,0-1 1,0 0-1,0 1 0,0-1 1,0 1-1,0-1 0,0 1 0,0-1 1,1 1-1,-1-1 0,0 1 1,1 0-1,19 11-16,18-2 14,0-2 0,0-2 0,0-1 0,50 0 0,-31-2 0,1314 20-97,-992-25-295,1096 0 294,-1441 4 74,-79 9 146,-1445 311-457,87-72 57,1066-212 582,-1-14 1,-405-25-1,731-1-130,20 0-145,39-3-43,1838-269-1109,-455-41 972,-1423 313 151,264-87 0,-250 77 164,-21 11-157,1 1 1,-1 0-1,0 0 1,0 0-1,0 0 1,0-1-1,0 1 1,0 0-1,0 0 1,0 0 0,0 0-1,0-1 1,0 1-1,0 0 1,0 0-1,0 0 1,0-1-1,0 1 1,0 0-1,0 0 1,0 0-1,0-1 1,0 1-1,0 0 1,0 0-1,0 0 1,0-1-1,0 1 1,0 0-1,0 0 1,-1 0 0,1 0-1,0-1 1,0 1-1,0 0 1,0 0-1,0 0 1,-1 0-1,1 0 1,0 0-1,0 0 1,0-1-1,0 1 1,-1 0-1,1 0 1,0 0-1,0 0 1,-1 0-1,-41-5 599,-106 7-572,1 6 0,0 7 0,-159 37 0,-78 43-34,-17 3 0,-232 7 0,433-84 0,-237-7 0,417-14 0,8-1 0,-1 0 0,0 2 0,-22 2 0,32-2 0,1-1 0,-1 1 0,1-1 0,0 1 0,-1 0 0,1 0 0,0 0 0,0 0 0,-1 1 0,1-1 0,0 0 0,0 1 0,0 0 0,1-1 0,-1 1 0,0 0 0,1 0 0,-1 0 0,1 0 0,-1 0 0,1 0 0,0 0 0,0 1 0,-1 3 0,1-4 0,1 1 0,0-1 0,0 0 0,0 0 0,1 1 0,-1-1 0,0 0 0,1 0 0,-1 0 0,1 0 0,0 1 0,0-1 0,0 0 0,0 0 0,0 0 0,0-1 0,1 1 0,-1 0 0,0 0 0,1-1 0,0 1 0,-1 0 0,1-1 0,0 0 0,0 1 0,0-1 0,0 0 0,0 0 0,3 1 0,22 11 0,0-1 0,0-1 0,1-2 0,0 0 0,50 7 0,-60-12 0,604 86 0,12-56 0,-462-31 0,179-21 0,-278 9 0,-1-2 0,-1-4 0,0-3 0,-1-3 0,75-33 0,-130 48 0,38-20 0,-50 25 0,-1 0 0,1 0 0,-1-1 0,0 0 0,0 1 0,1-1 0,-1 0 0,0 0 0,-1 0 0,1 0 0,0 0 0,0 0 0,-1-1 0,3-3 0,-4 5 0,-1 0 0,1 0 0,0 0 0,0 0 0,-1 0 0,1 0 0,-1 0 0,1 0 0,-1 0 0,1 0 0,-1 0 0,1 1 0,-1-1 0,0 0 0,0 0 0,1 1 0,-1-1 0,0 1 0,0-1 0,0 0 0,0 1 0,1 0 0,-1-1 0,0 1 0,0-1 0,0 1 0,0 0 0,0 0 0,0 0 0,0-1 0,0 1 0,0 0 0,-1 0 0,-35-7 0,0 2 0,-1 1 0,-73 2 0,64 2 0,-720 39 0,-2 53 0,361-39 0,384-50 0,-131 16 0,-205 0 0,338-22 0,29-3 0,44-10 0,-32 11 0,1485-480-496,-1487 479 491,860-301-97,10 31 110,-873 272 28,0-1 1,0 0-1,-1 0 0,0-2 0,22-13 0,-33 19-24,1-1-1,0 1 1,-1-1-1,0 0 0,1 0 1,-1 0-1,0-1 1,0 1-1,0 0 1,0-1-1,-1 1 1,1-1-1,0 0 1,-1 0-1,0 1 0,0-1 1,0 0-1,0 0 1,0 0-1,-1 0 1,1 0-1,-1 0 1,0 0-1,0-1 1,0 1-1,0 0 1,0 0-1,-1 0 0,1 0 1,-1 0-1,0 0 1,-1-3-1,0 2-11,0 1 0,0 0 0,-1-1 0,1 1 0,-1 0 0,0 1 0,1-1 0,-1 0 0,0 1 0,-1-1 0,1 1 0,-7-3 0,-50-20 0,49 21 0,-56-16 0,0 2 0,-1 3 0,-71-6 0,-211-4 0,337 24 0,-811-8 0,1061 12 0,688 30-74,-692-11-137,-1 11-1,226 63 1,351 183 211,-445-141 0,-360-137 7,224 75-67,-187-65 221,0-2 0,0-1-1,65 3 1,-94-10-53,-15 0-87,-29 4-39,27-4 25,-680 32-7,575-31 0,-1788 4 0,1612-7 0,303 1 0,0 1 0,0 1 0,17 4 0,17 4 0,296 48-1,426 62-93,-635-102-92,560 77-119,-9 34 321,-460-72-16,146 30 0,-369-86 27,14 3-50,-19-2 147,-14-2 223,-617 20-230,80 0-291,-411-40-319,655-6 360,-345-73 0,540 73 133,-158-57 0,258 75 76,21 4 114,49 2 303,1159 1-1086,-631 5-19,-121-1 538,812-11 41,-831-22-122,-347 17 152,-1-5 1,129-39-1,-178 41 44,69-33 0,-104 41 121,1 0 0,-1-1 1,0 0-1,-1-1 0,0-1 0,-1 0 0,22-24 1,-34 34-158,0 0 0,0 0 0,0 0 1,0 0-1,0 0 0,-1 0 0,1 0 1,0 0-1,0 0 0,-1 0 0,1 0 1,-1 0-1,1-1 0,-1 1 0,1 0 0,-1 0 1,0-1-1,1 1 0,-1 0 0,0-1 1,0 1-1,0 0 0,0-1 0,0 1 1,0 0-1,-1-1 0,1 1 0,0 0 1,-1 0-1,1-1 0,-1 1 0,1 0 1,-1 0-1,0 0 0,1 0 0,-1 0 0,0 0 1,0 0-1,0 0 0,0 0 0,0 0 1,0 0-1,0 0 0,0 0 0,0 1 1,0-1-1,0 0 0,-3 0 0,-6-3-6,-1 1-1,0 0 1,0 1-1,0 0 1,-12-1-1,-299-9 2,267 12 0,-2356 2-1191,634 3 1335,2030-6 679,883 29-763,-529 30-879,632 118-571,4 39 1105,-413-69-154,-605-104 350,-48-8 166,201 12 0,-356-44 1615,-80 2-721,-547 122-618,373-70-337,-946 197-1105,-15-68 888,844-153 516,-585-20-1,934-12-313,-37-3 328,37 3-316,0 0-7,1 0 0,-1 0 1,0 0-1,0 0 1,0 0-1,0 0 1,0 0-1,0 0 1,0 0-1,0 0 1,0 0-1,0 0 1,0-1-1,0 1 1,0 0-1,0 0 0,0 0 1,27-1 146,359-4-102,460-22-53,718-169-773,-1537 192 775,324-67 0,-304 58 0,0-2 0,-1-2 0,0-2 0,-1-1 0,48-32 0,-83 45 78,0 0-1,0 0 1,-1-1-1,17-17 1,-25 24-65,0 0 0,0-1 1,0 1-1,0 0 0,0-1 1,0 1-1,-1-1 0,1 1 1,0-1-1,-1 1 0,1-1 1,-1 0-1,0 1 0,0-1 1,1 0-1,-1 1 0,0-1 1,0 0-1,-1-1 0,0 1-7,0 0 0,0 0 0,0 0 0,0 0 0,-1 1 1,1-1-1,-1 1 0,1-1 0,-1 1 0,0-1 0,1 1 0,-1 0 0,0 0 0,0 0 0,0 0 0,0 0 0,0 0 0,0 1 0,-4-2 0,-32-7-6,0 1 0,-1 2 0,0 2 0,-64 1 0,49 2 0,-803 23-476,-8 62-140,474-43 765,-33 7-142,-136 12-26,3-32 188,519-28 266,33-1-276,8 1-39,66-2-48,798-47-195,5-46-756,-705 75 721,12 0 140,623-86-2,-600 69 21,376-120 0,-503 131-1,-2-4 0,-1-2 0,-1-4 0,-2-3 0,-2-3 0,84-68 0,-134 95 116,1-1 1,22-29-1,-36 41-68,-1 0-1,0 0 1,0-1 0,0 1 0,0-1-1,-1 0 1,0 0 0,0 0 0,0 0-1,-1 0 1,0-1 0,0 1 0,0 0-1,0-1 1,-1 1 0,0-9 0,-1 12-47,1-1 1,-1 1 0,0 0-1,0-1 1,0 1 0,0-1-1,0 1 1,-1 0 0,1 0-1,-1 0 1,1 0 0,-1 0-1,0 0 1,0 0 0,0 1-1,0-1 1,0 1 0,0-1-1,0 1 1,-1 0 0,1-1-1,-3 0 1,-7-2-3,0 1 1,1-1-1,-24-2 0,-14 0 1,-1 3 0,0 1 0,0 3 0,-50 7 0,-202 42 0,-774 232 0,836-211 0,52-16 0,4 8 0,-296 144 0,438-181 0,41-25 0,1-1 0,-1 0 0,1 0 0,0 0 0,-1 1 0,1-1 0,0 0 0,0 1 0,-1-1 0,1 0 0,0 0 0,0 1 0,-1-1 0,1 1 0,0-1 0,0 0 0,0 1 0,-1-1 0,1 0 0,0 1 0,0-1 0,0 1 0,0-1 0,0 0 0,0 1 0,0-1 0,0 1 0,0-1 0,0 0 0,0 1 0,0-1 0,0 1 0,0-1 0,1 0 0,-1 1 0,0-1 0,0 1 0,0-1 0,1 0 0,-1 1 0,0-1 0,0 0 0,1 1 0,-1-1 0,0 0 0,1 0 0,-1 1 0,0-1 0,1 0 0,-1 0 0,0 0 0,1 1 0,-1-1 0,0 0 0,1 0 0,-1 0 0,1 0 0,-1 0 0,0 0 0,1 0 0,-1 0 0,1 0 0,0 0 0,14 3 0,-1 0 0,1-1 0,0-1 0,16-1 0,588-35 0,-421 17 0,1045-126-119,-22-96-301,-1048 199 420,206-56 0,-369 94 0,17-5 0,46-20 0,-67 26 0,0-1 0,-1 0 0,0 0 0,0-1 0,0 1 0,0-1 0,0 0 0,-1 0 0,0-1 0,0 1 0,0-1 0,0 0 0,5-10 0,-8 12 12,0 1 1,0-1 0,0 0 0,-1 1 0,1-1 0,-1 0-1,0 0 1,0 1 0,0-1 0,0 0 0,0 0-1,-1 1 1,1-1 0,-1 0 0,0 1 0,0-1-1,0 0 1,0 1 0,0-1 0,0 1 0,-1 0 0,1-1-1,-1 1 1,1 0 0,-1 0 0,0 0 0,0 0-1,0 0 1,0 0 0,-4-2 0,-5-3 11,0-1-1,-1 1 1,0 1 0,0 0 0,-14-4-1,-17-4-23,-1 1 0,-1 2 0,-89-10 0,-141 9 0,258 11 0,-165 4 0,1 7 0,0 8 0,-189 45 0,-521 184 0,560-127 0,242-83 0,-137 78 0,215-108 0,1-1 0,-1 2 0,1 0 0,0 0 0,-9 11 0,18-18 0,-1 0 0,1 0 0,0 1 0,0-1 0,0 1 0,0-1 0,0 1 0,0-1 0,0 1 0,0-1 0,1 1 0,-1 0 0,1 0 0,-1-1 0,1 1 0,0 0 0,0 0 0,-1-1 0,1 1 0,1 0 0,-1 0 0,0 0 0,0-1 0,0 1 0,1 0 0,-1 0 0,1-1 0,0 1 0,-1 0 0,1-1 0,0 1 0,0-1 0,0 1 0,0-1 0,0 1 0,1-1 0,-1 0 0,0 1 0,0-1 0,1 0 0,-1 0 0,1 0 0,-1 0 0,1 0 0,2 0 0,12 7 0,1-1 0,0-1 0,1-1 0,0 0 0,-1-2 0,1 0 0,34 1 0,-48-3 0,133 9 0,1-6 0,144-14 0,-253 7 0,-1-1 0,0-1 0,0-2 0,0-1 0,-1-1 0,0-1 0,-1-2 0,39-22 0,-31 12 0,-1-1 0,-1-2 0,-1-1 0,-1-2 0,37-44 0,-22 19 0,-3-1 0,38-67 0,-64 94 0,-1 0 0,-2-2 0,-1 0 0,-1 0 0,-1-1 0,11-60 0,-20 83 0,0 1 0,-1-1 0,0 0 0,0 1 0,0-1 0,-1 0 0,0 1 0,0-1 0,0 1 0,-1-1 0,0 1 0,0-1 0,-1 1 0,0 0 0,0 0 0,-5-7 0,2 7 0,1 0 0,-1 0 0,-1 0 0,1 1 0,-1 0 0,1 1 0,-2-1 0,1 1 0,0 1 0,-1-1 0,1 1 0,-1 1 0,-13-4 0,-44-6 0,-1 2 0,0 4 0,-123 3 0,102 3 0,-702 5 0,286 0 0,471-4 0,26 1 0,18 1 0,628 95 0,742 15 0,-1279-110 0,503-6 0,-703-6 0,50 4 0,-77-7 0,-181-40 0,234 29 0,20 9 0,-1-2 0,-64-29 0,55 20 0,-228-97 0,-103-53-164,-1583-765-1822,1954 930 1972,-297-163-30,295 158 32,0 0 0,2-2 1,0 0-1,-29-31 0,45 43 94,1 0 0,-1-1 0,1 1 1,0-1-1,0 0 0,1-1 0,-1 1 0,1-1 0,1 1 0,-1-1 0,1 0 0,0 0 1,1 0-1,0 0 0,0 0 0,0 0 0,1 0 0,0-1 0,1 1 0,-1 0 0,3-9 1,-2 12-140,1 0 0,0 0 1,-1 0-1,1 0 1,0 0-1,1 1 1,-1-1-1,1 1 1,-1-1-1,1 1 1,0 0-1,0 0 1,1 1-1,-1-1 0,7-4 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19:54.66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5285 465 24575,'-73'2'0,"-132"24"0,107-11 0,-741 136 0,771-142 0,-17 6 0,84-15 0,0 0 0,0 1 0,0-1 0,0 0 0,0 0 0,0 1 0,0-1 0,0 1 0,0-1 0,0 1 0,1-1 0,-1 1 0,0-1 0,0 1 0,1 0 0,-1-1 0,0 1 0,1 0 0,-1 0 0,1 0 0,-1-1 0,1 1 0,-1 0 0,1 0 0,-1 0 0,1 0 0,0 0 0,-1 1 0,2 0 0,-1 0 0,1 0 0,-1 0 0,1-1 0,0 1 0,0 0 0,-1-1 0,1 1 0,0-1 0,1 1 0,-1-1 0,0 1 0,0-1 0,1 0 0,-1 1 0,3 1 0,16 10 0,1 0 0,0-1 0,0 0 0,38 12 0,-21-8 0,271 122 0,444 172 0,-707-294 0,1-3 0,0-2 0,0-2 0,1-2 0,0-2 0,0-3 0,77-4 0,-96-4 0,-29 6 0,1 0 0,-1-1 0,0 1 0,1 0 0,-1 0 0,0 0 0,1 0 0,-1 0 0,0-1 0,1 1 0,-1 0 0,0 0 0,0 0 0,1-1 0,-1 1 0,0 0 0,0 0 0,1-1 0,-1 1 0,0 0 0,0-1 0,0 1 0,0 0 0,1 0 0,-1-1 0,0 1 0,0-1 0,0 1 0,0 0 0,0-1 0,0 1 0,0 0 0,0-1 0,0 1 0,-2-3 0,-1 1 0,1 0 0,-1 0 0,1 0 0,-1 0 0,0 1 0,0-1 0,0 1 0,0-1 0,0 1 0,0 0 0,0 0 0,-5 0 0,-548-140 0,228 63 0,35-4 0,-84-19 0,274 79 0,-180-16 0,-420 34 0,383 10 0,242-6 0,-279-5 0,282 0 0,-1-4 0,-126-32 0,-591-211 0,671 211 0,-622-226 0,720 258 0,5 1 0,-1 1 0,0 0 0,-1 1 0,1 2 0,-29-4 0,48 8 0,0 0 0,0 0 0,0 0 0,0-1 0,0 1 0,0 0 0,0 1 0,1-1 0,-1 0 0,0 0 0,0 0 0,0 0 0,0 1 0,0-1 0,0 0 0,0 1 0,0-1 0,1 1 0,-1-1 0,0 1 0,0-1 0,0 2 0,1-1 0,-1-1 0,1 1 0,0 0 0,0 0 0,0-1 0,0 1 0,0 0 0,1 0 0,-1-1 0,0 1 0,0 0 0,0-1 0,1 1 0,-1 0 0,0-1 0,1 1 0,-1 0 0,0-1 0,1 1 0,-1-1 0,2 2 0,35 34 0,-32-32 0,89 64 0,-86-57 0,-20-14 0,-21-13 0,27 12 0,1 1 0,1-1 0,-1 0 0,0-1 0,1 1 0,0-1 0,0 0 0,0 0 0,1 0 0,-5-10 0,7 14 0,0-1 0,1 1 0,-1-1 0,1 0 0,0 1 0,-1-1 0,1 1 0,0-1 0,0 0 0,0 1 0,0-1 0,0 1 0,1-1 0,-1 0 0,0 1 0,1-1 0,-1 1 0,2-3 0,-1 2 0,1 1 0,-1-1 0,1 0 0,0 0 0,-1 1 0,1-1 0,0 0 0,0 1 0,0 0 0,0 0 0,0-1 0,1 1 0,-1 1 0,0-1 0,5-1 0,29-5 0,0 1 0,0 2 0,1 1 0,65 5 0,-44-1 0,581 4 0,-627-5 0,0-1 0,0-1 0,0 0 0,0 0 0,-1-1 0,1-1 0,0 0 0,-1 0 0,0-2 0,0 1 0,-1-1 0,0-1 0,0 1 0,0-2 0,-1 0 0,0 0 0,0 0 0,-1-1 0,14-19 0,-21 27 0,-1 0 0,1 1 0,-1-1 0,0 0 0,1 0 0,-1 0 0,0 1 0,1-1 0,-1 0 0,0 0 0,0 0 0,0 0 0,0 1 0,0-1 0,0 0 0,0 0 0,0 0 0,0 0 0,0 1 0,-1-1 0,1 0 0,0 0 0,0 0 0,-1 1 0,1-1 0,-1 0 0,1 0 0,-1 1 0,1-1 0,-1 0 0,1 1 0,-1-1 0,1 0 0,-1 1 0,0-1 0,1 1 0,-1-1 0,0 1 0,0 0 0,1-1 0,-1 1 0,0 0 0,0-1 0,0 1 0,1 0 0,-1 0 0,0 0 0,0 0 0,-1-1 0,-49-4 0,47 4 0,-22 3 0,-1 0 0,1 1 0,0 2 0,1 1 0,-1 1 0,1 1 0,-43 19 0,27-10 0,-65 17 0,90-30 0,-79 19 0,-1-3 0,-1-5 0,-136 4 0,205-19 0,16-1 0,1 1 0,-1 0 0,1 1 0,-1 0 0,1 1 0,-15 3 0,22-3 0,1-1 0,0 1 0,0 0 0,0 0 0,0 0 0,0 0 0,0 0 0,0 0 0,1 1 0,-1 0 0,1-1 0,0 1 0,0 0 0,0 0 0,0 0 0,0 1 0,1-1 0,-1 0 0,1 1 0,0-1 0,0 0 0,0 1 0,1 0 0,-1 5 0,-2 10 0,1-1 0,1 0 0,0 1 0,2-1 0,2 24 0,-2-38 0,0 1 0,-1-1 0,1 0 0,1 1 0,-1-1 0,1 0 0,-1 0 0,1 0 0,1 0 0,-1 0 0,0 0 0,1-1 0,0 1 0,0-1 0,0 0 0,0 0 0,0 0 0,1 0 0,-1 0 0,1-1 0,0 0 0,0 1 0,0-1 0,0-1 0,0 1 0,0-1 0,6 2 0,45 8 0,26 6 0,1-3 0,100 4 0,374-19 0,86 2 0,-432 9 0,215 38 0,761 191 0,-1138-228 0,599 156 0,-92-20 0,-496-137 0,1-2 0,0-3 0,0-3 0,74-6 0,-51 1 0,-77 1 0,-13-3 0,-23-8 0,21 10 0,-237-79 0,157 54 0,-3 3 0,-1 4 0,-1 4 0,-1 4 0,1 4 0,-2 5 0,-129 10 0,474-6 0,-93 2 0,3413-2 0,-3509-1 0,1-2 0,-1-3 0,61-13 0,-80 9 0,-2-2 0,1-1 0,-1-2 0,-1-1 0,45-28 0,-38 20 0,0 2 0,1 2 0,1 2 0,1 2 0,51-9 0,248-28 0,-74 32 0,371 20 0,-420 17 0,48 1 0,-254-16 0,0 1 0,1 1 0,-1 0 0,-1 1 0,1 1 0,0 0 0,-1 2 0,0 0 0,-1 1 0,0 0 0,0 2 0,0 0 0,-2 0 0,1 1 0,-1 1 0,23 26 0,6 4 0,-19-18 0,0 1 0,21 31 0,-37-46 0,-2 0 0,0 1 0,0 0 0,-1 1 0,0-1 0,-1 1 0,0 0 0,-1 0 0,3 18 0,-3-12 0,-1 0 0,-1 1 0,0-1 0,-2 0 0,0 1 0,-1-1 0,-6 26 0,7-40 0,0-1 0,-1-1 0,1 1 0,-1 0 0,0 0 0,0-1 0,0 1 0,0-1 0,0 1 0,-1-1 0,1 0 0,-1 0 0,1 0 0,-1 0 0,0 0 0,0-1 0,0 1 0,0-1 0,0 0 0,0 0 0,-6 1 0,-6 1 0,0 0 0,-1-2 0,-21 1 0,24-2 0,-305-3 0,-150 9 0,-967 46 0,-735-54 0,2003 7 0,-233 36 0,-157 62 0,251-44 0,-488 107 0,-477 75 0,743-160 0,14 41 0,69-13 0,364-96 0,0-4 0,0-3 0,-122-7 0,256-6 0,-8-2 0,620-121 0,-5-40 0,-325 82 0,82-11-139,3 18 0,3 19 0,742-13 0,-882 77 127,541-26 117,-165-65 355,-446 57-457,-187 28-3,211-36 0,-191 30 0,0-2 0,84-35 0,-114 39 0,0 0 0,0-2 0,-1 1 0,-1-2 0,1 0 0,-2-1 0,17-17 0,-26 24 0,0 0 0,0-1 0,0 1 0,-1-1 0,1 0 0,-1 0 0,-1 0 0,1 0 0,-1-1 0,1-6 0,-2 9 0,-1 0 0,1 0 0,-1 0 0,0 0 0,-1 0 0,1 0 0,-1-1 0,0 1 0,0 0 0,0 0 0,0 1 0,-1-1 0,1 0 0,-1 0 0,0 1 0,0-1 0,-4-4 0,-3-1 0,0 1 0,0 0 0,0 0 0,-1 1 0,0 0 0,-1 1 0,0 0 0,0 1 0,0 0 0,0 1 0,-1 0 0,-13-2 0,-61-18 0,-2 4 0,-148-15 0,-193 10 0,427 25 0,-1655-10 0,1134 14 0,376-3 0,0 7 0,0 6 0,2 6 0,-241 66 0,337-71 0,-1-2 0,0-2 0,0-2 0,-1-3 0,-82 1 0,124-8 0,-11 0 0,0 1 0,0 1 0,-1 0 0,-22 6 0,37-6 0,0 1 0,0 0 0,0 0 0,0 1 0,0 0 0,0 0 0,1 0 0,0 1 0,0 0 0,0 0 0,0 0 0,0 1 0,1-1 0,-1 1 0,1 0 0,1 0 0,-5 8 0,4-6 0,0 1 0,0-1 0,1 1 0,0 0 0,1-1 0,0 1 0,0 0 0,-1 15 0,3-20 0,-1 1 0,2 0 0,-1 0 0,0-1 0,1 1 0,0 0 0,-1-1 0,1 1 0,1-1 0,-1 1 0,1-1 0,-1 0 0,1 1 0,0-1 0,0 0 0,0 0 0,0 0 0,1-1 0,0 1 0,-1 0 0,1-1 0,4 3 0,8 3 0,0-1 0,1-1 0,-1 0 0,1-1 0,1-1 0,-1 0 0,1-1 0,31 1 0,-42-3 0,134 10 0,0-6 0,0-6 0,187-25 0,411-112 0,-390 73 0,-320 57 0,-1 0 0,0-2 0,-1-1 0,0-1 0,32-20 0,114-88 0,-152 104 0,-11 10 0,0-1 0,0 0 0,-1-1 0,-1 0 0,1 0 0,-1-1 0,0 0 0,-1 0 0,0 0 0,-1-1 0,0 0 0,0 0 0,-1 0 0,0-1 0,-1 0 0,0 1 0,-1-1 0,0 0 0,-1 0 0,0 0 0,-1-15 0,-1 0 0,0 10 0,1 1 0,1-1 0,3-27 0,-4 41 0,1 0 0,-1 0 0,0 1 0,1-1 0,-1 0 0,1 0 0,-1 0 0,1 1 0,0-1 0,0 0 0,0 1 0,0-1 0,0 0 0,0 1 0,0-1 0,1 1 0,-1 0 0,0 0 0,1-1 0,-1 1 0,1 0 0,0 0 0,-1 0 0,1 0 0,0 0 0,-1 1 0,1-1 0,0 1 0,0-1 0,0 1 0,-1-1 0,1 1 0,0 0 0,0 0 0,0 0 0,0 0 0,3 1 0,8 2 0,0 1 0,-1 0 0,1 1 0,-1 0 0,0 1 0,-1 0 0,1 1 0,-1 0 0,0 1 0,-1 1 0,0-1 0,0 2 0,-1-1 0,0 1 0,-1 1 0,0-1 0,-1 1 0,8 15 0,-3-4 0,-1 1 0,-1 0 0,-1 1 0,-1 0 0,-1 1 0,-2-1 0,0 1 0,2 42 0,-6 44 0,-1-54 0,6 57 0,5-23 0,-5 0 0,-5 92 0,-1-178 0,0-1 0,0 1 0,-1-1 0,1 1 0,-1-1 0,0 0 0,-1 1 0,1-1 0,-1 0 0,0 0 0,0 0 0,0 0 0,-4 6 0,4-9 0,0 1 0,-1 0 0,1-1 0,-1 0 0,1 1 0,-1-1 0,1 0 0,-1 0 0,0 0 0,1-1 0,-1 1 0,0-1 0,0 1 0,0-1 0,1 0 0,-1 0 0,0 0 0,0 0 0,0-1 0,1 1 0,-1-1 0,-4-1 0,-33-9 0,2-1 0,0-2 0,1-2 0,0-1 0,1-2 0,1-2 0,-54-41 0,76 51 0,-1-1 0,2 0 0,0-1 0,1 0 0,0-1 0,0 0 0,2 0 0,0-1 0,1-1 0,0 0 0,1 0 0,1 0 0,0-1 0,2 1 0,0-1 0,0-1 0,2 1 0,0 0 0,1-23 0,1 28 0,-1-15 0,1 0 0,7-50 0,-6 69 0,1 0 0,0 1 0,0-1 0,1 0 0,0 1 0,0 0 0,1 0 0,0 0 0,0 0 0,1 0 0,-1 1 0,2 0 0,-1 0 0,8-7 0,3 2 0,1 0 0,0 0 0,0 2 0,1 0 0,0 1 0,1 1 0,0 1 0,0 1 0,0 0 0,0 1 0,25-1 0,32 0 0,121 6 0,-122 2 0,118-1 0,90 3 0,-275-5 0,0 1 0,1 0 0,-1 0 0,0 1 0,0 0 0,-1 1 0,1 0 0,0 0 0,-1 0 0,1 1 0,-1 0 0,0 0 0,11 11 0,-15-12 0,0 0 0,0 0 0,0 1 0,-1-1 0,0 1 0,0-1 0,0 1 0,0 0 0,0 0 0,-1 0 0,1 0 0,-1 0 0,0 0 0,-1 0 0,1 1 0,-1-1 0,1 0 0,-1 0 0,-1 1 0,1-1 0,-1 0 0,1 0 0,-1 1 0,0-1 0,-1 0 0,1 0 0,-1 0 0,-1 4 0,-3 2 0,0 1 0,-1 0 0,0-1 0,0 0 0,-1-1 0,0 0 0,-1 0 0,-15 12 0,-10 5 0,-42 23 0,62-40 0,-37 20 0,-1-2 0,-2-2 0,-1-3 0,-77 21 0,24-16 0,-153 19 0,150-34 0,0-5 0,-200-12 0,305 5 0,-1-1 0,1 0 0,-1 0 0,1 0 0,0-1 0,0 1 0,0-2 0,0 1 0,0-1 0,0 1 0,0-2 0,1 1 0,-10-8 0,12 7 0,0 0 0,-1 0 0,2-1 0,-1 1 0,0-1 0,1 1 0,0-1 0,0 0 0,1 0 0,-1 0 0,1 0 0,0 0 0,0 0 0,1-1 0,-1 1 0,1 0 0,1-6 0,-1 4 0,1 0 0,1 1 0,-1-1 0,1 0 0,0 1 0,1 0 0,-1-1 0,1 1 0,0 0 0,1 0 0,0 0 0,0 1 0,7-9 0,3-1 0,0 1 0,1 1 0,25-18 0,19-10 0,2 2 0,1 4 0,2 2 0,111-40 0,-119 54 0,1 4 0,0 2 0,1 2 0,0 3 0,1 2 0,70 3 0,-97 4 0,22-1 0,1 3 0,64 12 0,-101-11 0,-1 0 0,0 1 0,0 1 0,0 1 0,-1 0 0,0 1 0,0 1 0,-1 0 0,0 1 0,23 21 0,-23-16 0,-1 0 0,0 1 0,-1 0 0,-1 1 0,-1 1 0,-1-1 0,0 2 0,-1-1 0,-1 2 0,-1-1 0,0 1 0,5 30 0,-5-7 0,-2 1 0,-2-1 0,-2 1 0,-9 84 0,7-122 0,1-1 0,-1 0 0,0 0 0,-1 0 0,1 0 0,-1 0 0,0 0 0,0 0 0,-1 0 0,1-1 0,-1 1 0,0-1 0,0 0 0,-1 0 0,1 0 0,-1 0 0,0 0 0,0-1 0,0 0 0,0 0 0,-1 0 0,-4 3 0,-9 1 0,0 0 0,0-1 0,0-1 0,-36 5 0,39-7 0,-127 19 0,-235 7 0,-147-32 0,468 1 0,150-29 0,510-153 0,-503 162 0,1 4 0,1 4 0,0 5 0,122 5 0,96 9 0,-1341-5 0,1012 1 0,0-1 0,0-1 0,-1 1 0,1-2 0,0 1 0,0-1 0,0 0 0,-12-5 0,17 6 0,0-2 0,0 1 0,0 0 0,0 0 0,0-1 0,0 0 0,1 1 0,-1-1 0,1 0 0,0 0 0,0-1 0,0 1 0,0 0 0,1-1 0,-1 1 0,1-1 0,0 1 0,0-1 0,0 0 0,-1-7 0,0-50 0,2 47 0,0-1 0,-1 1 0,0 0 0,-1 0 0,-6-23 0,7 34 0,0 0 0,-1 1 0,1-1 0,-1 0 0,1 0 0,-1 1 0,0-1 0,0 1 0,0-1 0,-1 1 0,1 0 0,0 0 0,-1 0 0,1 0 0,-1 0 0,0 1 0,0-1 0,1 1 0,-1-1 0,0 1 0,0 0 0,-1 0 0,1 1 0,0-1 0,0 1 0,0-1 0,0 1 0,0 0 0,-1 0 0,-2 1 0,-8 1 0,1 0 0,-1 1 0,1 1 0,0 0 0,0 1 0,0 1 0,1 0 0,-1 0 0,2 1 0,-1 1 0,-17 14 0,17-13 0,0 0 0,-1 0 0,0-1 0,0-1 0,-1 0 0,0-1 0,0 0 0,-1-1 0,-24 5 0,-43-5 0,-124-8 0,68 0 0,-1362 3 0,1485 0 0,-1 1 0,1 1 0,0 1 0,0 0 0,0 1 0,1 0 0,-1 1 0,1 1 0,-21 11 0,-4 7 0,-66 51 0,9-4 0,-31-3-1365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20:07.256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844 507 24575,'-11'17'0,"0"0"0,-1-1 0,-1-1 0,-1 0 0,0 0 0,-25 19 0,6-5 0,20-18 0,0-1 0,-1 0 0,0-1 0,0-1 0,-1 0 0,0-1 0,0 0 0,-1-1 0,0-1 0,0-1 0,0 0 0,0-1 0,-1-1 0,0 0 0,1-1 0,-1-1 0,0-1 0,1 0 0,-1-1 0,-22-6 0,29 4 0,1 0 0,-1-1 0,1 0 0,0 0 0,1-1 0,0 0 0,0-1 0,0 0 0,0 0 0,1 0 0,1-1 0,-1 0 0,-8-15 0,-5-11 0,1 0 0,-16-42 0,34 72 0,-7-15 0,0 0 0,1-1 0,1 0 0,1 0 0,1-1 0,-2-26 0,5 42 0,1 0 0,0 0 0,0 0 0,0 0 0,1 0 0,-1 0 0,1 0 0,1 1 0,-1-1 0,1 0 0,-1 0 0,1 1 0,1-1 0,-1 1 0,1 0 0,-1 0 0,1 0 0,0 0 0,1 0 0,-1 0 0,1 1 0,-1 0 0,1 0 0,0 0 0,0 0 0,1 0 0,-1 1 0,1 0 0,-1 0 0,1 0 0,6-2 0,16-2 0,1 1 0,-1 0 0,51 0 0,91 10 0,-73 0 0,-68-5 0,1 1 0,-1 2 0,0 1 0,0 1 0,32 10 0,-51-12 0,0 1 0,-1-1 0,0 1 0,0 1 0,0 0 0,0 0 0,-1 0 0,1 1 0,-2 0 0,1 1 0,0-1 0,-1 1 0,-1 1 0,1-1 0,-1 1 0,0 0 0,-1 0 0,0 0 0,0 1 0,2 9 0,1 5 0,-2 1 0,-1 0 0,-1 0 0,0 47 0,-13 97 0,10-163 0,-1 0 0,0 0 0,-1 0 0,1 0 0,-1 0 0,0 0 0,0-1 0,-1 1 0,0-1 0,1 1 0,-1-1 0,-1 0 0,1 0 0,0 0 0,-8 5 0,9-7 0,0-1 0,0 1 0,0-1 0,-1 0 0,1 1 0,0-1 0,-1 0 0,1 0 0,0-1 0,-1 1 0,1-1 0,-1 1 0,1-1 0,-1 0 0,0 1 0,1-1 0,-1-1 0,1 1 0,-1 0 0,1-1 0,-1 1 0,1-1 0,-1 0 0,1 0 0,0 0 0,-1 0 0,1 0 0,0 0 0,0-1 0,-1 1 0,1-1 0,1 1 0,-4-4 0,1 0 0,0 0 0,1 0 0,-1-1 0,1 1 0,0-1 0,0 0 0,1 0 0,0 0 0,0 0 0,1 0 0,-1-1 0,1 1 0,0-1 0,1-11 0,0 3 0,0 0 0,1 0 0,1 0 0,0 0 0,6-19 0,-2 19 0,0 0 0,1 1 0,0 0 0,1 1 0,1 0 0,0 0 0,1 0 0,0 1 0,1 1 0,0 0 0,1 0 0,0 1 0,1 1 0,0 0 0,1 1 0,17-9 0,-6 5 0,2 1 0,-1 1 0,1 1 0,1 1 0,0 1 0,0 2 0,0 1 0,33-1 0,180 12 0,-237-6 0,0-1 0,0 1 0,0 0 0,0 0 0,-1 0 0,1 0 0,0 1 0,-1 0 0,1-1 0,-1 1 0,1 1 0,-1-1 0,0 0 0,0 1 0,0 0 0,0-1 0,0 1 0,-1 0 0,1 1 0,2 4 0,-4-6 0,0 0 0,0 1 0,-1-1 0,1 1 0,-1-1 0,1 1 0,-1-1 0,0 1 0,0-1 0,0 1 0,0-1 0,-1 1 0,1-1 0,-1 1 0,1-1 0,-1 1 0,0-1 0,0 0 0,0 1 0,0-1 0,0 0 0,-1 0 0,1 0 0,-1 0 0,1 0 0,-1 0 0,0 0 0,0 0 0,1-1 0,-1 1 0,-1-1 0,1 1 0,-4 1 0,-6 4 0,-1 0 0,-1 0 0,1-2 0,-1 0 0,0 0 0,0-1 0,-26 3 0,-109 7 0,124-13 0,-562 3 0,356-7 0,375 3 0,0-7 0,192-34 0,-40-31 0,-26 6 0,-208 54 0,1 3 0,87-2 0,624 13 0,-253 0 0,585-2 0,-1026-2 0,1-4 0,-1-3 0,-1-3 0,118-36 0,-102 25 0,1 3 0,0 4 0,119-3 0,296 18 0,-245 5 0,2137-4 0,-2393-1 0,-1 1 0,0 1 0,0 0 0,0 0 0,0 0 0,0 1 0,15 6 0,-20-6 0,-1 0 0,1 0 0,-1 0 0,0 1 0,0-1 0,0 1 0,0 0 0,-1 0 0,1 0 0,-1 0 0,1 0 0,-1 0 0,0 1 0,0-1 0,-1 1 0,1-1 0,-1 1 0,0 0 0,0 0 0,1 7 0,3 24 0,-2 0 0,-2 0 0,-6 63 0,1-26 0,5-63 0,-2 1 0,1-1 0,-1 1 0,-1-1 0,0 0 0,0 0 0,-6 14 0,6-20 0,0 1 0,0-1 0,0 0 0,-1 0 0,1 0 0,-1 0 0,0-1 0,0 1 0,0-1 0,0 0 0,0 0 0,0 0 0,-1 0 0,1 0 0,-1 0 0,1-1 0,-1 0 0,0 0 0,1 0 0,-1 0 0,-5 0 0,2 0 0,-1 0 0,1-1 0,0 1 0,-1-1 0,1-1 0,0 0 0,-9-1 0,13 1 0,0 0 0,0 0 0,-1 0 0,1-1 0,1 1 0,-1-1 0,0 1 0,0-1 0,0 0 0,1 0 0,-1 0 0,1 0 0,0-1 0,0 1 0,0-1 0,0 0 0,0 1 0,-2-6 0,-2-3 0,1 0 0,0 0 0,-1 1 0,0 0 0,-11-14 0,14 21 0,-1-1 0,0 1 0,0-1 0,-1 1 0,1 0 0,-1 1 0,1-1 0,-1 1 0,0 0 0,0 0 0,0 0 0,0 1 0,-6-2 0,-33-3 0,0 2 0,0 2 0,-84 7 0,22 0 0,-828-4 0,491-2 0,419 2 0,1 0 0,-1 2 0,1 1 0,0 0 0,-33 12 0,14 0 0,-76 39 0,101-46 0,-1-1 0,-1-1 0,0-1 0,0 0 0,0-1 0,-34 3 0,-2-4 0,-58-4 0,-50 3 0,149-1 0,0 0 0,1 1 0,-1 0 0,1 1 0,0 0 0,0 1 0,0 1 0,1 0 0,0 1 0,-16 12 0,-1 3 0,2 2 0,-42 47 0,55-57 0,0 0 0,-1-1 0,0 0 0,-1-1 0,-1-1 0,0-1 0,0 0 0,-1-1 0,0-1 0,-1-1 0,-29 8 0,6-7 0,-1-1 0,0-2 0,1-2 0,-55-3 0,-1796-6 0,1046 8 0,-637-2 0,1461 2 0,18 0 0,15 0 0,208 9 0,-133-9 0,2847 12-1346,-1982-16 1426,1466 1 1186,-7680 1-1278,5456-30 24,50-11-12,89-8 0,1875-125-918,18 159 0,-2111 18 918,-238-1 418,36-3 91,-178 1 89,-94 1-654,-885 0-1158,-1507-4-417,1847-27 833,677 9 1105,-432-97 1,195-16 2157,403 115-1933,2 1-333,-80-12 0,126 27-199,14 1 0,32-2 0,-11 2 0,1139-95-234,-752 68-417,1971-112-982,4 131 344,-1942 32 2361,363 4 1663,-857-15-2735,-1216 237-615,-279 44 139,1147-241 755,-1-17 0,-588-25 0,960-10-53,54-1-198,2490 30-1080,-930 3 1004,-350-30-108,104 1-23,-1181 3 388,0 7 0,-2 7-1,267 67 1,-251-38 176,130 31-163,-245-67-223,1-4-1,0-2 0,82-1 0,-117-3 2,-24 4 0,-42 11 0,42-16 0,-810 220-63,682-191-38,-801 174-803,-14-52 740,30-65-717,-1213-42 1,1765-51 3873,465 6-3015,671-3 58,6-36-880,-347 1 736,1086-84-1727,-1515 122 1834,991-70-950,-20-62 691,-576 43 301,119-20 1731,-337 91 391,-392 23-2154,-30 4-9,-106 15 0,-115 18-164,-111 9-655,-1836 117-2432,-22-112 492,1229-66 8177,1185 10-5135,8 0-84,0 1 0,1-2 0,-1 0 0,0 0 0,-12-4 0,22 5-198,1 0 1,0 0 0,-1 0 0,1 0-1,0 0 1,-1 0 0,1 0 0,0 0-1,-1 0 1,1 0 0,0 0 0,0 0-1,-1 0 1,1 0 0,0-1 0,-1 1 0,1 0-1,0 0 1,0 0 0,-1-1 0,1 1-1,0 0 1,0 0 0,-1-1 0,1 1-1,0 0 1,0 0 0,0-1 0,0 1-1,-1 0 1,1-1 0,0 1 0,0 0-1,0-1 1,0 1 0,0 0 0,0-1 0,0 1-1,0 0 1,0-1 0,0 1 0,0 0-1,0-1 1,0 1 0,0 0 0,0 0-1,0-1 1,0 1 0,1 0 0,-1-1-1,0 1 1,0 0 0,0-1 0,0 1 0,1-1-1,4-2-1,-1 0 0,1 0 0,0 0 0,1 1 0,-1 0 0,0 0 0,11-3 0,74-17 0,165-20 0,-214 37 0,1546-118-725,18 105-4,-1601 18 729,3688 8 1454,-4888 73-1576,650-30-661,-15-12 111,-326 9-648,-1077 83-595,1255-32 1500,279-34 1753,378-58 64,-75 1 1,110-11-576,50-3-601,291-38-195,518-48-31,-405 46 0,-410 44 0,50-6 0,0-2 0,86-25 0,-152 32 0,1-1 0,-1 0 0,0 0 0,0-2 0,18-10 0,-26 13 0,1 1 0,-1-1 0,0 0 0,0 0 0,-1 0 0,1 0 0,0-1 0,-1 1 0,0-1 0,0 1 0,0-1 0,0 0 0,-1 0 0,1 0 0,-1 0 0,0 0 0,0 0 0,0-6 0,1-28 0,-2 31 0,0 0 0,0 1 0,0-1 0,0 1 0,1-1 0,0 0 0,1 1 0,0-1 0,0 1 0,0 0 0,0 0 0,1 0 0,0 0 0,1 0 0,-1 0 0,1 1 0,0 0 0,0 0 0,1 0 0,9-8 0,-4 5-273,2 1 0,-1 0 0,1 0 0,20-7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20:28.99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1 1199 24575,'742'-27'0,"-503"3"0,252-58 0,-191 6 0,83-16 0,-212 56 0,-83 15 0,1 5 0,177-12 0,-244 29 0,-1-2 0,1-1 0,-1 0 0,0-2 0,36-10 0,97-24 0,-57 16 0,1135-276 0,-811 200 0,526-55 0,-767 141 0,182 13 0,-147 3 0,3987-3 0,-2090-2 0,-2341-2 0,-259 7 0,466-2 0,-1 1 0,1 0 0,-1 2 0,1 1 0,0 1 0,1 1 0,0 0 0,-32 19 0,1-1 0,0-3 0,-1-2 0,-2-3 0,0-2 0,0-2 0,-2-2 0,1-4 0,-61 3 0,94-9 0,-1 1 0,1 1 0,0 1 0,0 2 0,0 0 0,-42 20 0,17-1 0,-82 58 0,105-66 0,0-2 0,-1 0 0,0-2 0,-1 0 0,0-2 0,-2-2 0,1 0 0,-1-2 0,-52 8 0,-9-6 0,1 4 0,1 4 0,0 4 0,-101 39 0,-209 80 0,322-120 0,-1-3 0,-2-4 0,-103 7 0,-363-15 0,40-2 0,-1628 18 0,1392-25 0,-859 3 0,1598 0 0,-12 0 0,1 0 0,0-1 0,-1 0 0,-21-6 0,33 6 0,0 1 0,0-1 0,1 1 0,-1-1 0,0 0 0,1 0 0,-1 0 0,1 0 0,-1 0 0,1 0 0,0 0 0,-1-1 0,1 1 0,0 0 0,0-1 0,0 1 0,0-1 0,-2-1 0,3 1 0,0-1 0,0 1 0,0 0 0,-1 0 0,2 0 0,-1 0 0,0 0 0,0 0 0,1 0 0,-1 0 0,1 0 0,0 0 0,-1 0 0,1 0 0,0 0 0,0 0 0,0 1 0,1-1 0,-1 0 0,2-2 0,17-18 0,1 0 0,1 1 0,0 1 0,2 1 0,0 2 0,41-24 0,-43 28 0,56-34 0,2 3 0,2 4 0,1 3 0,3 4 0,111-27 0,-78 33 0,1 5 0,1 6 0,177-3 0,289 26 0,-141 0 0,5181-8 0,-5549-4 0,-60-3 0,-18 7 0,0 1 0,1-1 0,-1 1 0,0-1 0,0 1 0,0-1 0,0 1 0,0-1 0,0 1 0,0-1 0,0 1 0,0-1 0,-1 1 0,1-1 0,0 1 0,0-1 0,0 1 0,0-1 0,-1 1 0,1 0 0,0-1 0,-1 1 0,1-1 0,0 1 0,-1 0 0,1-1 0,0 1 0,-1-1 0,1 1 0,-1 0 0,1 0 0,0-1 0,-1 1 0,1 0 0,-1 0 0,1 0 0,-1-1 0,1 1 0,-1 0 0,1 0 0,-1 0 0,1 0 0,-2 0 0,-17-7 0,0 0 0,0 1 0,-1 1 0,0 1 0,-1 1 0,-25 0 0,-2-3 0,-1078-48 0,1012 55 0,1 6 0,0 5 0,-173 40 0,-235 106 0,-7 2 0,449-144 0,0-3 0,-123 5 0,-163-18 0,212-3 0,-15 0 0,-255 4 0,345 8 0,0 4 0,-127 36 0,121-26 0,-169 24 0,-660-4 0,-6-43 0,438-3 0,2891 3 0,-4564 0 0,2138 1 0,0-2 0,1 0 0,-1-1 0,0-1 0,1 0 0,-17-6 0,29 8 0,0 0 0,0 0 0,0 0 0,0-1 0,1 1 0,-1-1 0,1 1 0,-1-1 0,1 0 0,-1 0 0,1 0 0,0 0 0,0 0 0,0 0 0,0-1 0,1 1 0,-1-1 0,0 0 0,1 1 0,0-1 0,0 0 0,0 0 0,0 1 0,0-1 0,0 0 0,1 0 0,-1 0 0,1 0 0,0 0 0,0 0 0,0 0 0,0 0 0,1 0 0,-1 0 0,1 0 0,0 0 0,0 0 0,0 0 0,2-4 0,3-5 0,0 0 0,1 0 0,0 1 0,0 1 0,1-1 0,1 1 0,0 0 0,0 1 0,17-13 0,10-5 0,59-34 0,-15 17 0,3 3 0,1 4 0,2 3 0,128-32 0,-111 42 0,2 4 0,1 5 0,167-3 0,55 31 0,-298-9 0,0 1 0,-1 2 0,1 1 0,-2 2 0,1 0 0,47 26 0,154 105 0,-180-108 0,8 6 0,139 83 0,-172-108 0,1-1 0,1-2 0,0-1 0,0-1 0,52 10 0,-60-15 0,-44-4 0,15 0 0,-1436-6 0,945 7 0,493-2 0,0 1 0,0 0 0,0 0 0,0 1 0,0 0 0,0 1 0,0-1 0,1 1 0,-1 1 0,1 0 0,-1 0 0,1 0 0,0 1 0,0 0 0,0 0 0,1 1 0,-1 0 0,1 0 0,0 0 0,1 1 0,-1 0 0,1 0 0,-7 10 0,-46 82 0,29-47 0,-2-2 0,-40 48 0,-101 83 0,135-138 0,34-36 0,-1-1 0,0 0 0,0 1 0,-1-2 0,1 1 0,-1 0 0,0-1 0,0 0 0,0 0 0,-1-1 0,0 0 0,1 1 0,-1-2 0,-7 3 0,-4-1 0,0-1 0,0-1 0,-29-1 0,32-1 0,-1 0 0,1 2 0,-1-1 0,1 2 0,-22 5 0,32-6 0,-1 0 0,1 0 0,1 0 0,-1 0 0,0 1 0,0-1 0,1 1 0,-1 0 0,1 0 0,0 1 0,0-1 0,0 1 0,1-1 0,-1 1 0,1 0 0,0 0 0,0 0 0,0 0 0,0 0 0,1 1 0,0-1 0,-1 6 0,-1 7 0,1-1 0,1 30 0,2-32 0,-2 0 0,1 0 0,-2 0 0,0 0 0,-4 15 0,5-25 0,-1 0 0,1-1 0,-1 1 0,0-1 0,0 1 0,0-1 0,0 0 0,-1 0 0,1 0 0,-1 0 0,0 0 0,0-1 0,0 1 0,0-1 0,0 0 0,-1 0 0,1 0 0,-1 0 0,1-1 0,-1 1 0,1-1 0,-8 2 0,-2 0 0,0 0 0,1-1 0,-1-1 0,0 0 0,0 0 0,0-2 0,0 1 0,-20-5 0,28 4 0,1 0 0,-1 0 0,1-1 0,-1 0 0,1 0 0,0 0 0,0 0 0,0-1 0,0 1 0,0-1 0,1 0 0,-1 0 0,1 0 0,0-1 0,-1 1 0,2-1 0,-1 0 0,0 0 0,1 0 0,0 0 0,0 0 0,0-1 0,0 1 0,1-1 0,-1 1 0,0-7 0,1 1 0,0 0 0,1-1 0,0 1 0,1 0 0,0 0 0,0 0 0,1-1 0,0 1 0,1 1 0,0-1 0,1 0 0,0 1 0,0-1 0,1 1 0,0 1 0,1-1 0,0 1 0,0 0 0,1 0 0,10-10 0,16-12 0,0 2 0,2 1 0,53-32 0,-67 46 0,-8 4 0,33-20 0,66-33 0,-96 54 0,1 1 0,0 1 0,1 1 0,-1 1 0,1 0 0,0 1 0,0 1 0,19 0 0,5 1 0,0 2 0,-1 1 0,1 3 0,-1 1 0,0 2 0,60 21 0,-44-6 0,1-2 0,1-3 0,0-3 0,1-2 0,1-3 0,111 5 0,640-19 0,-761 3 0,1-2 0,-2-3 0,1-1 0,-1-3 0,0-2 0,53-20 0,-50 13 0,1 2 0,1 2 0,0 3 0,1 3 0,0 1 0,68 1 0,1542 12 0,634-5 0,-2285-1 0,0 0 0,1-2 0,-2 1 0,1-2 0,0 0 0,-1-1 0,0 0 0,0-1 0,0-1 0,-1 0 0,0-1 0,14-10 0,16-15 0,-2-2 0,38-42 0,-61 60 0,-11 8 0,1 0 0,-1 0 0,0-1 0,-1 0 0,0 0 0,-1 0 0,0-1 0,-1 0 0,0 1 0,0-2 0,-2 1 0,1 0 0,1-17 0,-1-14 0,-2-1 0,-5-58 0,0 19 0,4-135 0,-3-107 0,3 322 0,0-1 0,0 1 0,0-1 0,0 0 0,0 1 0,-1-1 0,0 1 0,1-1 0,-1 1 0,0-1 0,0 1 0,0-1 0,0 1 0,-1 0 0,1 0 0,-1-1 0,1 1 0,-1 0 0,0 0 0,0 1 0,-2-3 0,1 3 0,0 0 0,0 1 0,0-1 0,0 1 0,0 0 0,0 0 0,1 0 0,-1 0 0,0 0 0,0 1 0,0 0 0,0-1 0,0 1 0,0 0 0,0 0 0,1 0 0,-1 1 0,1-1 0,-5 4 0,-19 10 0,1 1 0,1 2 0,1 1 0,1 0 0,-24 27 0,-93 121 0,97-110 0,2 2 0,2 2 0,4 1 0,-28 69 0,14-23 0,-27 68 0,65-148 0,2 1 0,0 1 0,2-1 0,-3 40 0,8-59 0,1 1 0,-1 0 0,0-1 0,0 1 0,-1-1 0,-7 20 0,7-27 0,1 1 0,-1-1 0,0 0 0,0 0 0,-1 0 0,1-1 0,0 1 0,-1-1 0,0 1 0,1-1 0,-1 0 0,0 0 0,0 0 0,-1 0 0,1 0 0,0-1 0,-1 0 0,1 1 0,0-1 0,-1 0 0,-6 0 0,-78 14 0,-84 19 0,121-19 0,10-2 0,0-1 0,-1-2 0,0-2 0,-79 4 0,118-12 0,-1 0 0,0 0 0,1 0 0,-1-1 0,1 1 0,-1-1 0,1 0 0,-1 0 0,1-1 0,-1 1 0,1-1 0,0 1 0,0-1 0,0 0 0,0 0 0,0-1 0,0 1 0,0-1 0,-3-3 0,3 1 0,0 0 0,0 0 0,1-1 0,-1 1 0,1 0 0,0-1 0,1 1 0,0-1 0,-1 0 0,2 1 0,-1-9 0,0-6 0,2 1 0,1-1 0,0 1 0,2 0 0,0-1 0,10-26 0,-1 11 0,27-53 0,-34 75 0,2 0 0,0 0 0,1 1 0,0 0 0,0 1 0,22-20 0,-24 26 0,0 1 0,1-1 0,-1 2 0,1-1 0,-1 1 0,1 0 0,0 1 0,0-1 0,1 2 0,-1-1 0,11 0 0,13 1 0,52 4 0,-42-1 0,265 6 0,-297-8 0,0 1 0,-1 1 0,1 0 0,-1 0 0,1 1 0,-1 0 0,0 1 0,0 0 0,-1 0 0,1 1 0,-1 0 0,0 0 0,0 1 0,11 10 0,-8-4 0,0 0 0,-1 1 0,-1 0 0,0 1 0,0 0 0,-2 0 0,1 0 0,4 17 0,-5-13 0,31 72 0,-34-81 0,0-1 0,1 1 0,0-1 0,1 0 0,0-1 0,0 1 0,11 9 0,-16-16 0,0 0 0,1 0 0,-1 0 0,0 0 0,0 0 0,0-1 0,0 1 0,1 0 0,-1-1 0,0 1 0,1-1 0,-1 0 0,0 1 0,1-1 0,-1 0 0,1 0 0,-1 0 0,0 0 0,1 0 0,-1 0 0,1 0 0,-1 0 0,0-1 0,1 1 0,-1 0 0,0-1 0,2 0 0,0-1 0,-1 0 0,0 0 0,0 0 0,0 0 0,0 0 0,0-1 0,0 1 0,0-1 0,-1 1 0,1-1 0,-1 1 0,2-4 0,2-8 0,-1 1 0,0-1 0,-1 0 0,2-18 0,0-55 0,-4 0 0,-20-169 0,11 176 0,7 71 0,0-3 0,0 1 0,0-1 0,1 0 0,2-12 0,-2 22 0,0 1 0,1-1 0,-1 0 0,0 0 0,1 1 0,-1-1 0,1 1 0,-1-1 0,1 1 0,0-1 0,-1 1 0,1-1 0,0 1 0,0-1 0,0 1 0,0 0 0,1-1 0,-1 1 0,0 0 0,0 0 0,1 0 0,-1 0 0,1 0 0,-1 1 0,1-1 0,-1 0 0,1 0 0,-1 1 0,1-1 0,0 1 0,-1 0 0,1-1 0,0 1 0,-1 0 0,4 0 0,2 1 0,0 1 0,0-1 0,-1 1 0,1 1 0,0-1 0,-1 1 0,0 0 0,0 0 0,0 1 0,8 5 0,55 51 0,-56-47 0,41 42 0,-3 4 0,61 88 0,-87-112 0,-19-28 0,0 1 0,0-1 0,1 0 0,0 0 0,1-1 0,-1 0 0,1-1 0,0 1 0,0-1 0,1-1 0,0 0 0,0 0 0,0 0 0,0-1 0,0-1 0,0 0 0,1 0 0,0-1 0,-1 0 0,1 0 0,-1-1 0,1 0 0,0-1 0,-1 0 0,1-1 0,-1 0 0,15-5 0,-18 5 0,-1-2 0,1 1 0,0-1 0,-1 0 0,0 0 0,0 0 0,0-1 0,-1 1 0,1-1 0,-1 0 0,0-1 0,-1 1 0,1-1 0,-1 1 0,0-1 0,0 0 0,-1 0 0,0-1 0,0 1 0,2-13 0,1-11 0,-2 0 0,0 0 0,-3-37 0,0 50 0,-2-83 0,0 62 0,1 34 0,1 13 0,0 914 0,0-915 0,0 1 0,0-1 0,1 0 0,0 0 0,1 0 0,0 0 0,0 0 0,0 0 0,7 12 0,-7-16 0,1 0 0,0 0 0,0-1 0,0 1 0,0-1 0,0 1 0,1-1 0,0-1 0,0 1 0,0 0 0,0-1 0,0 0 0,0 0 0,0 0 0,1 0 0,-1-1 0,1 1 0,7 0 0,6 0 0,1-1 0,33-2 0,-13 1 0,-98-5 0,-108 4 0,10 2 0,150-2 0,0-1 0,1 1 0,-1-1 0,1 0 0,0-1 0,0 0 0,0 0 0,0 0 0,0-1 0,0 1 0,1-1 0,0-1 0,0 1 0,0-1 0,0 0 0,1 0 0,-7-10 0,-38-34 0,37 41 0,1 1 0,-1 1 0,0 0 0,0 0 0,-18-4 0,-33-17 0,58 23 0,-1 0 0,1-1 0,0 0 0,1 0 0,-1 0 0,1 0 0,0-1 0,0 1 0,1-1 0,-1 0 0,1 0 0,1-1 0,-1 1 0,1 0 0,0-1 0,1 0 0,-1 1 0,1-1 0,1 0 0,-1 0 0,1 0 0,0 1 0,3-14 0,-3 14 0,0-1 0,1 0 0,0 1 0,0-1 0,1 1 0,0 0 0,0-1 0,0 1 0,1 0 0,0 0 0,0 0 0,1 1 0,-1-1 0,1 1 0,1 0 0,-1 0 0,1 0 0,-1 1 0,1-1 0,1 1 0,-1 0 0,0 1 0,1-1 0,10-4 0,-9 7 0,-1-1 0,1 1 0,0 1 0,-1-1 0,1 1 0,0 0 0,0 1 0,-1-1 0,1 1 0,0 1 0,-1-1 0,1 1 0,-1 0 0,1 1 0,8 4 0,-6-2 0,1 1 0,-2 0 0,1 0 0,-1 1 0,0 0 0,0 0 0,-1 1 0,1 0 0,5 10 0,-12-17 0,0 0 0,0 0 0,0 0 0,0 0 0,-1 0 0,1 1 0,0-1 0,-1 0 0,1 0 0,-1 0 0,0 1 0,1-1 0,-1 0 0,0 1 0,0-1 0,1 0 0,-1 1 0,0-1 0,-1 0 0,1 1 0,0-1 0,0 0 0,0 1 0,-1-1 0,1 0 0,-1 0 0,1 1 0,-2 1 0,0-1 0,0-1 0,0 1 0,0 0 0,0-1 0,-1 1 0,1-1 0,0 0 0,-1 0 0,0 0 0,1 0 0,-1 0 0,1 0 0,-5 0 0,-13 2 0,0-1 0,-41-2 0,51 0 0,-647-6 0,646 7 0,0-1 0,0 2 0,0-1 0,0 1 0,0 1 0,1 0 0,-1 1 0,-13 6 0,-2 4 0,-43 31 0,-4 3 0,-4-1 0,44-25 0,-2-2 0,-48 22 0,-142 43 0,137-44 0,66-29 0,-1-1 0,-1-1 0,1 0 0,-30 6 0,-299 81 0,135-33 0,164-51 0,-2-3 0,1-2 0,-66 1 0,-169-12 0,112-1 0,-681 29 0,-104 17 0,-7-44 0,352-1 0,-351 3 0,967 0 0,-1 0 0,0 0 0,1 1 0,-1-1 0,0 0 0,1 0 0,-1-1 0,1 1 0,-1 0 0,0 0 0,1-1 0,-1 1 0,1-1 0,-1 0 0,1 1 0,-3-2 0,5 0 0,0 1 0,1-1 0,-1 1 0,0-1 0,0 1 0,1 0 0,-1-1 0,1 1 0,-1 0 0,1 0 0,0 0 0,-1 0 0,1 0 0,0 1 0,2-1 0,325-151 0,-27 15 0,-78 9 0,-76 40 0,-128 78 0,0 1 0,1 0 0,0 2 0,0 1 0,1 0 0,-1 1 0,44-3 0,5 5 0,82 8 0,-24 0 0,3731-3 0,-1927-4 0,-1089 2 0,-4636 0 0,3619 4 0,0 7 0,1 8 0,-198 47 0,-96 2 0,344-55 0,-497 25 0,-7-40 0,230-1 0,-446 3 0,3756 0 0,-2819 0 0,0-3 0,-1-5 0,0-3 0,0-5 0,98-30 0,110-41 0,-232 71 0,0 4 0,101-6 0,452 16 0,-278 7 0,2079-5 0,-7540 0 0,7931 0 0,-2738-1 0,0 4 0,0 3 0,128 27 0,318 74 0,436-39 0,0-70 0,-1580 45 0,-18 54 0,-264 30 0,-10-79 0,-3-51 0,291-3 0,589 7 0,-42-3 0,91-5 0,18-4 0,236-55 0,384-45 0,288 57 0,115 59 0,-1322-7 0,-361 5 0,165 39 0,-1 33 0,169-24 0,-1161 252-486,82-13 3,913-225 82,-3-19-1,-478-17 1,776-32-5617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19:06.82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5605 3232 24575,'-287'-191'0,"10"7"0,-1215-857-2636,85 99 2449,1080 752 395,-8 14 0,-522-194 0,769 337 41,0 5-1,-2 3 1,-166-22-1,243 46-151,4-1 7,0 1 0,1 1 0,-1-1 0,0 1-1,0 1 1,-11 2 0,19-3-94,0 0 0,0 0 0,1 1-1,-1-1 1,0 0 0,0 1 0,1-1 0,-1 0-1,0 1 1,1-1 0,-1 1 0,1-1 0,-1 1-1,1 0 1,-1-1 0,1 1 0,-1-1-1,1 1 1,-1 0 0,1-1 0,0 1 0,-1 0-1,1 0 1,0-1 0,0 1 0,0 0 0,-1 0-1,1-1 1,0 1 0,0 1 0,1 2-4,0-1 1,0 1-1,1-1 1,-1 0-1,1 1 0,-1-1 1,1 0-1,0 0 1,0 0-1,1-1 1,3 5-1,35 36-6,61 47 0,200 143 0,165 91-164,142 73-655,2624 1489-4096,-2795-1658 3932,-78-53 0,404 131 2820,-693-279-854,-56-18-492,-25-7 1,-118-30 491,-166-55-30,-154-59-412,-1348-533-2615,28-101 40,1267 551 2198,470 211 255,31 14-411,0 0 0,-1 0 0,1 0 0,0 0 0,0 0 0,0 0 0,-1 0 0,1 0 1,0 0-1,0 0 0,0 0 0,-1 0 0,1 0 0,0 0 0,0-1 0,0 1 0,-1 0 0,1 0 0,0 0 0,0 0 0,0 0 0,0 0 0,0 0 0,-1-1 0,1 1 0,0 0 0,0 0 0,0 0 0,0 0 0,0-1 0,0 1 0,-1 0 0,1 0 0,0 0 0,0 0 0,0-1 0,0 1 0,0 0 0,0 0 0,0 0 0,0-1 0,0 1 0,0 0 0,0 0 0,0 0 0,0-1 0,0 1 0,0 0 1,0 0-1,0 0 0,0-1 0,1 1 0,-1 0 0,0 0 0,0 0 0,12 0 156,0 1 0,0 0 0,0 1 0,15 5 0,221 58 797,185 72-32,157 65-489,2061 795-2254,-2171-801 1687,-109-36-385,80 51 385,-407-189 127,-24-13 0,-1 1 0,0 1 0,-1 0 0,0 1 0,17 15 0,-35-27 2,0 0 0,1 1 1,-1-1-1,1 0 0,-1 1 1,1-1-1,-1 0 0,0 1 1,1-1-1,-1 0 0,0 1 1,1-1-1,-1 0 0,0 1 1,1-1-1,-1 1 0,0-1 1,0 1-1,0-1 0,1 1 1,-1-1-1,0 1 0,0-1 1,0 1-1,0-1 0,0 1 1,0-1-1,0 1 0,0-1 1,0 1-1,0-1 0,0 1 1,0-1-1,-1 1 0,1-1 1,0 1-1,0-1 0,0 1 1,-1-1-1,1 0 1,0 1-1,-1-1 0,1 1 1,0-1-1,-1 0 0,1 1 1,0-1-1,-1 0 0,1 1 1,-1-1-1,1 0 0,-1 0 1,1 1-1,-1-1 0,1 0 1,0 0-1,-1 0 0,1 0 1,-1 1-1,1-1 0,-1 0 1,1 0-1,-1 0 0,0 0 1,1 0-1,-1 0 0,1-1 1,-1 1-1,0 0 0,-21 2 203,-1-1 0,0-2 0,-37-4 0,-236-40 778,-164-51-328,-769-217-1829,2-38-141,1218 348 1330,-525-167-436,428 130 1468,2-4 0,-182-108 0,278 147-880,0 0-1,1-1 0,-1 0 1,1 0-1,-10-11 0,17 16-159,-1 1 0,1-1 0,-1 1 0,1-1 0,0 0 0,-1 1 0,1-1 0,0 0 0,-1 1 0,1-1 0,0 0-1,0 1 1,0-1 0,-1 0 0,1 1 0,0-1 0,0 0 0,0 1 0,0-1 0,0 0 0,0 0 0,1 1 0,-1-1 0,0 0 0,0 1 0,0-1 0,1 0 0,-1 1-1,0-1 1,1 0 0,0 0 0,1-1-7,1 0 1,0 1-1,-1 0 0,1 0 0,0-1 0,0 1 0,0 1 0,0-1 1,0 0-1,0 1 0,0 0 0,0-1 0,3 2 0,30-2 0,-1 2 0,0 1 0,39 8 0,122 30 0,-183-37 0,1130 327 0,-1049-301 0,21 8-118,430 152-1129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19:43.37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8156 2064 24575,'-2959'0'0,"2928"-2"0,42-2 0,66-8 0,-67 11 0,1362-99-374,16 92 80,-1268 9 344,382 3 568,-699-4-618,-236 2 56,-1012-27-848,1049-12 792,312 24 0,1-3 0,-127-43 0,186 51 16,1-2-1,0 0 0,0-1 1,1-2-1,1 0 0,0-1 1,-21-19-1,40 32 5,0 0 0,1 0 0,-1-1 0,0 1 0,1 0 0,-1-1 1,1 1-1,-1-1 0,1 1 0,0-1 0,0 0 0,0 0 0,0 0 0,0 1 0,0-1 0,0 0 0,0 0 0,1 0 0,-1 0 0,1 0 0,0 0 0,-1 0 1,1 0-1,0-1 0,0 1 0,1 0 0,-1 0 0,1-2 0,1 1-18,1 0 0,-1 0-1,1 1 1,0-1 0,0 1 0,0 0 0,0 0 0,1 0-1,-1 0 1,1 1 0,-1-1 0,1 1 0,-1 0 0,1 0 0,0 0-1,7 0 1,73-12-2,1 3 0,114 3 0,-26 2 0,558-81 0,-6-57 0,-652 128 0,10-4 0,2 3 0,131-7 0,-194 23 0,-35 1 0,-53 2 0,-721 0-102,-571 19-758,432 93 661,69-5 288,706-104 936,339-9-978,1915-1-907,-1213 5 1079,-1074-1 422,-4085 0-2102,4229 0 1461,17 1 0,1-1 0,-1-1 0,-30-6 0,38-1 84,19-1 148,32-10 348,40-6-377,0 3-1,139-22 1,173 0-246,567 0 43,3 49 0,-797-2 0,-359-3 0,-1582 0 0,4192 0 0,-6263 0-1229,3821 0 1239,21 1 9,0 0 0,0-1 1,0 0-1,0-1 0,0 0 0,0 0 1,-17-6-1,26 7-12,0 0 0,0 0 0,0 0 0,-1 0 0,1 0 0,0 0 0,0 0 0,0 0 1,0-1-1,0 1 0,0 0 0,-1 0 0,1 0 0,0 0 0,0 0 0,0-1 0,0 1 0,0 0 0,0 0 0,0 0 0,0 0 0,0-1 1,0 1-1,0 0 0,0 0 0,0 0 0,0-1 0,0 1 0,0 0 0,0 0 0,0 0 0,0 0 0,0-1 0,0 1 0,0 0 0,0 0 0,0 0 1,0 0-1,0-1 0,0 1 0,0 0 0,1 0 0,-1 0 0,0 0 0,0 0 0,0-1 0,18-8 352,20-3-271,1 2 0,0 2-1,80-6 1,-48 7-70,1482-97-723,19 98 755,-1565 6 31,15 1 313,-46-1-209,-289 0-185,-2928 100-1235,2052 11 1399,1174-109 162,9-1 40,15-2-107,14 0-181,1180-51-509,5 43-187,-972 8 592,1176 4 190,-1663-2 767,-1155 75-1597,202-3 358,520-66 294,654-8 81,34 1 149,62-1 268,833-14-734,449-1-375,-3 60 629,-653 4-4,-805-40 841,-97 8-590,-104 3-229,-1224 103-1212,114-7 1085,378-86 85,1013-30 647,67-1-178,3130-33-1342,-1908 37 1057,-1349-2 257,-912 16-38,-342 61-2592,-544 17 464,1594-92 1909,248-7 579,56 1-229,32 0 31,845-17 996,-623 20-1610,240 1-406,496-7 344,-9-47 150,-45-42-19,-938 96 7,4-1 9,1 1-1,-1-1 1,0 0 0,0-1-1,0 0 1,0 0 0,0-1 0,-1-1-1,15-6 1,-23 10 1,1 0 1,-1 0-1,1-1 1,-1 1-1,1 0 1,-1 0-1,1-1 1,-1 1-1,1 0 1,-1-1-1,1 1 1,-1-1-1,1 1 1,-1 0-1,0-1 1,1 1-1,-1-1 1,0 1-1,1-1 1,-1 1-1,0-1 0,1 0 1,-1 1-1,0-1 1,0 1-1,0-1 1,0 1-1,0-1 1,0 0-1,0 1 1,0-1-1,0 1 1,0-1-1,0 0 1,0 1-1,0-1 1,0 1-1,0-1 1,-1 1-1,1-1 1,0 1-1,0-1 0,-1 0 1,1 0-1,-3-1 10,0 1 0,0-1 0,0 1 0,0-1 0,0 1 0,0 0 0,0 0 0,0 1 0,-7-2 0,-11-1-17,-1 1 0,0 1 1,1 1-1,-33 4 0,-101 22-15,148-25 6,-994 250-429,345-75 203,-57-22 225,-411 112 0,1100-259-7,7-2 27,0 0-1,1 0 0,-1 2 0,1 0 0,-15 10 1,30-17-12,0 0 1,0 0-1,1 1 1,-1-1-1,0 0 1,1 1-1,-1-1 1,0 1-1,1-1 1,-1 1-1,1-1 1,-1 1-1,1-1 1,-1 1-1,1-1 1,-1 1-1,1 0 1,0-1-1,-1 1 1,1 0-1,0-1 1,0 1-1,-1 0 1,1 0-1,0-1 1,0 1-1,0 0 1,0 0-1,0-1 1,0 1-1,0 0 1,0 0-1,0-1 1,0 1-1,0 0 1,1 0-1,-1-1 1,0 1-1,0 0 1,1-1 0,-1 1-1,0 0 1,1-1-1,-1 1 1,1 0-1,-1-1 1,1 1-1,-1-1 1,1 1-1,0-1 1,-1 1-1,1-1 1,-1 0-1,1 1 1,0-1-1,-1 0 1,1 1-1,0-1 1,1 0-1,8 4-1,0 0 0,0-1 0,0 0-1,12 1 1,99 11-7,151 0 0,-243-14 0,581 7-361,0-27 0,-2-26 0,1111-229 0,-1665 262 351,32-6 7,0-4 0,-1-3 0,115-52 0,-132 38-8,-64 36 25,0 0 1,0-1 0,0 1-1,-1-1 1,1 0-1,-1 0 1,1 0-1,-1 0 1,-1 0-1,1-1 1,2-4 0,-4 7 9,-1 0 0,0 1 1,1-1-1,-1 1 0,0-1 0,0 0 1,0 1-1,0-1 0,0 1 1,0-1-1,0 0 0,0 1 1,-1-1-1,1 1 0,-1-1 0,1 0 1,-1 1-1,0-1 0,1 1 1,-1 0-1,0-1 0,0 1 1,0 0-1,0-1 0,0 1 0,0 0 1,-1 0-1,1 0 0,0 0 1,0 0-1,-1 0 0,1 0 1,-1 1-1,1-1 0,-3 0 0,-8-5 40,0 2-1,-1 0 1,-24-5-1,-155-16 88,-113 7-128,-102 9-187,-1548 23-1640,851 0 1678,169-11-854,312-3 3896,824 0-2758,917-23-297,1317-183-558,-2357 196 692,446-34 150,-500 45 212,-20-1-174,-18 1-27,-281 2-156,-1611 48-1184,477-3 755,1395-47 378,2-1 365,0 1 0,0 2 0,-44 9 0,73-11-287,0 0 1,0-1-1,1 1 1,-1 1-1,1-1 1,-1 0-1,1 1 1,-1-1-1,1 1 1,0 0-1,0-1 1,-3 3-1,5-3-24,0-1-1,0 1 0,-1-1 1,1 0-1,0 1 0,0-1 0,0 1 1,-1-1-1,1 1 0,0-1 1,0 1-1,0-1 0,0 1 1,0-1-1,0 1 0,0-1 1,0 0-1,0 1 0,0-1 1,0 1-1,0-1 0,0 1 0,0-1 1,1 1-1,-1-1 0,0 1 1,1 0-1,19 11-16,18-2 14,0-2 0,0-2 0,0-1 0,50 0 0,-31-2 0,1314 20-97,-992-25-295,1096 0 294,-1441 4 74,-79 9 146,-1445 311-457,87-72 57,1066-212 582,-1-14 1,-405-25-1,731-1-130,20 0-145,39-3-43,1838-269-1109,-455-41 972,-1423 313 151,264-87 0,-250 77 164,-21 11-157,1 1 1,-1 0-1,0 0 1,0 0-1,0 0 1,0-1-1,0 1 1,0 0-1,0 0 1,0 0 0,0 0-1,0-1 1,0 1-1,0 0 1,0 0-1,0 0 1,0-1-1,0 1 1,0 0-1,0 0 1,0 0-1,0-1 1,0 1-1,0 0 1,0 0-1,0 0 1,0-1-1,0 1 1,0 0-1,0 0 1,-1 0 0,1 0-1,0-1 1,0 1-1,0 0 1,0 0-1,0 0 1,-1 0-1,1 0 1,0 0-1,0 0 1,0-1-1,0 1 1,-1 0-1,1 0 1,0 0-1,0 0 1,-1 0-1,-41-5 599,-106 7-572,1 6 0,0 7 0,-159 37 0,-78 43-34,-17 3 0,-232 7 0,433-84 0,-237-7 0,417-14 0,8-1 0,-1 0 0,0 2 0,-22 2 0,32-2 0,1-1 0,-1 1 0,1-1 0,0 1 0,-1 0 0,1 0 0,0 0 0,0 0 0,-1 1 0,1-1 0,0 0 0,0 1 0,0 0 0,1-1 0,-1 1 0,0 0 0,1 0 0,-1 0 0,1 0 0,-1 0 0,1 0 0,0 0 0,0 1 0,-1 3 0,1-4 0,1 1 0,0-1 0,0 0 0,0 0 0,1 1 0,-1-1 0,0 0 0,1 0 0,-1 0 0,1 0 0,0 1 0,0-1 0,0 0 0,0 0 0,0 0 0,0-1 0,1 1 0,-1 0 0,0 0 0,1-1 0,0 1 0,-1 0 0,1-1 0,0 0 0,0 1 0,0-1 0,0 0 0,0 0 0,3 1 0,22 11 0,0-1 0,0-1 0,1-2 0,0 0 0,50 7 0,-60-12 0,604 86 0,12-56 0,-462-31 0,179-21 0,-278 9 0,-1-2 0,-1-4 0,0-3 0,-1-3 0,75-33 0,-130 48 0,38-20 0,-50 25 0,-1 0 0,1 0 0,-1-1 0,0 0 0,0 1 0,1-1 0,-1 0 0,0 0 0,-1 0 0,1 0 0,0 0 0,0 0 0,-1-1 0,3-3 0,-4 5 0,-1 0 0,1 0 0,0 0 0,0 0 0,-1 0 0,1 0 0,-1 0 0,1 0 0,-1 0 0,1 0 0,-1 0 0,1 1 0,-1-1 0,0 0 0,0 0 0,1 1 0,-1-1 0,0 1 0,0-1 0,0 0 0,0 1 0,1 0 0,-1-1 0,0 1 0,0-1 0,0 1 0,0 0 0,0 0 0,0 0 0,0-1 0,0 1 0,0 0 0,-1 0 0,-35-7 0,0 2 0,-1 1 0,-73 2 0,64 2 0,-720 39 0,-2 53 0,361-39 0,384-50 0,-131 16 0,-205 0 0,338-22 0,29-3 0,44-10 0,-32 11 0,1485-480-496,-1487 479 491,860-301-97,10 31 110,-873 272 28,0-1 1,0 0-1,-1 0 0,0-2 0,22-13 0,-33 19-24,1-1-1,0 1 1,-1-1-1,0 0 0,1 0 1,-1 0-1,0-1 1,0 1-1,0 0 1,0-1-1,-1 1 1,1-1-1,0 0 1,-1 0-1,0 1 0,0-1 1,0 0-1,0 0 1,0 0-1,-1 0 1,1 0-1,-1 0 1,0 0-1,0-1 1,0 1-1,0 0 1,0 0-1,-1 0 0,1 0 1,-1 0-1,0 0 1,-1-3-1,0 2-11,0 1 0,0 0 0,-1-1 0,1 1 0,-1 0 0,0 1 0,1-1 0,-1 0 0,0 1 0,-1-1 0,1 1 0,-7-3 0,-50-20 0,49 21 0,-56-16 0,0 2 0,-1 3 0,-71-6 0,-211-4 0,337 24 0,-811-8 0,1061 12 0,688 30-74,-692-11-137,-1 11-1,226 63 1,351 183 211,-445-141 0,-360-137 7,224 75-67,-187-65 221,0-2 0,0-1-1,65 3 1,-94-10-53,-15 0-87,-29 4-39,27-4 25,-680 32-7,575-31 0,-1788 4 0,1612-7 0,303 1 0,0 1 0,0 1 0,17 4 0,17 4 0,296 48-1,426 62-93,-635-102-92,560 77-119,-9 34 321,-460-72-16,146 30 0,-369-86 27,14 3-50,-19-2 147,-14-2 223,-617 20-230,80 0-291,-411-40-319,655-6 360,-345-73 0,540 73 133,-158-57 0,258 75 76,21 4 114,49 2 303,1159 1-1086,-631 5-19,-121-1 538,812-11 41,-831-22-122,-347 17 152,-1-5 1,129-39-1,-178 41 44,69-33 0,-104 41 121,1 0 0,-1-1 1,0 0-1,-1-1 0,0-1 0,-1 0 0,22-24 1,-34 34-158,0 0 0,0 0 0,0 0 1,0 0-1,0 0 0,-1 0 0,1 0 1,0 0-1,0 0 0,-1 0 0,1 0 1,-1 0-1,1-1 0,-1 1 0,1 0 0,-1 0 1,0-1-1,1 1 0,-1 0 0,0-1 1,0 1-1,0 0 0,0-1 0,0 1 1,0 0-1,-1-1 0,1 1 0,0 0 1,-1 0-1,1-1 0,-1 1 0,1 0 1,-1 0-1,0 0 0,1 0 0,-1 0 0,0 0 1,0 0-1,0 0 0,0 0 0,0 0 1,0 0-1,0 0 0,0 0 0,0 1 1,0-1-1,0 0 0,-3 0 0,-6-3-6,-1 1-1,0 0 1,0 1-1,0 0 1,-12-1-1,-299-9 2,267 12 0,-2356 2-1191,634 3 1335,2030-6 679,883 29-763,-529 30-879,632 118-571,4 39 1105,-413-69-154,-605-104 350,-48-8 166,201 12 0,-356-44 1615,-80 2-721,-547 122-618,373-70-337,-946 197-1105,-15-68 888,844-153 516,-585-20-1,934-12-313,-37-3 328,37 3-316,0 0-7,1 0 0,-1 0 1,0 0-1,0 0 1,0 0-1,0 0 1,0 0-1,0 0 1,0 0-1,0 0 1,0 0-1,0 0 1,0-1-1,0 1 1,0 0-1,0 0 0,0 0 1,27-1 146,359-4-102,460-22-53,718-169-773,-1537 192 775,324-67 0,-304 58 0,0-2 0,-1-2 0,0-2 0,-1-1 0,48-32 0,-83 45 78,0 0-1,0 0 1,-1-1-1,17-17 1,-25 24-65,0 0 0,0-1 1,0 1-1,0 0 0,0-1 1,0 1-1,-1-1 0,1 1 1,0-1-1,-1 1 0,1-1 1,-1 0-1,0 1 0,0-1 1,1 0-1,-1 1 0,0-1 1,0 0-1,-1-1 0,0 1-7,0 0 0,0 0 0,0 0 0,0 0 0,-1 1 1,1-1-1,-1 1 0,1-1 0,-1 1 0,0-1 0,1 1 0,-1 0 0,0 0 0,0 0 0,0 0 0,0 0 0,0 0 0,0 1 0,-4-2 0,-32-7-6,0 1 0,-1 2 0,0 2 0,-64 1 0,49 2 0,-803 23-476,-8 62-140,474-43 765,-33 7-142,-136 12-26,3-32 188,519-28 266,33-1-276,8 1-39,66-2-48,798-47-195,5-46-756,-705 75 721,12 0 140,623-86-2,-600 69 21,376-120 0,-503 131-1,-2-4 0,-1-2 0,-1-4 0,-2-3 0,-2-3 0,84-68 0,-134 95 116,1-1 1,22-29-1,-36 41-68,-1 0-1,0 0 1,0-1 0,0 1 0,0-1-1,-1 0 1,0 0 0,0 0 0,0 0-1,-1 0 1,0-1 0,0 1 0,0 0-1,0-1 1,-1 1 0,0-9 0,-1 12-47,1-1 1,-1 1 0,0 0-1,0-1 1,0 1 0,0-1-1,0 1 1,-1 0 0,1 0-1,-1 0 1,1 0 0,-1 0-1,0 0 1,0 0 0,0 1-1,0-1 1,0 1 0,0-1-1,0 1 1,-1 0 0,1-1-1,-3 0 1,-7-2-3,0 1 1,1-1-1,-24-2 0,-14 0 1,-1 3 0,0 1 0,0 3 0,-50 7 0,-202 42 0,-774 232 0,836-211 0,52-16 0,4 8 0,-296 144 0,438-181 0,41-25 0,1-1 0,-1 0 0,1 0 0,0 0 0,-1 1 0,1-1 0,0 0 0,0 1 0,-1-1 0,1 0 0,0 0 0,0 1 0,-1-1 0,1 1 0,0-1 0,0 0 0,0 1 0,-1-1 0,1 0 0,0 1 0,0-1 0,0 1 0,0-1 0,0 0 0,0 1 0,0-1 0,0 1 0,0-1 0,0 0 0,0 1 0,0-1 0,0 1 0,0-1 0,1 0 0,-1 1 0,0-1 0,0 1 0,0-1 0,1 0 0,-1 1 0,0-1 0,0 0 0,1 1 0,-1-1 0,0 0 0,1 0 0,-1 1 0,0-1 0,1 0 0,-1 0 0,0 0 0,1 1 0,-1-1 0,0 0 0,1 0 0,-1 0 0,1 0 0,-1 0 0,0 0 0,1 0 0,-1 0 0,1 0 0,0 0 0,14 3 0,-1 0 0,1-1 0,0-1 0,16-1 0,588-35 0,-421 17 0,1045-126-119,-22-96-301,-1048 199 420,206-56 0,-369 94 0,17-5 0,46-20 0,-67 26 0,0-1 0,-1 0 0,0 0 0,0-1 0,0 1 0,0-1 0,0 0 0,-1 0 0,0-1 0,0 1 0,0-1 0,0 0 0,5-10 0,-8 12 12,0 1 1,0-1 0,0 0 0,-1 1 0,1-1 0,-1 0-1,0 0 1,0 1 0,0-1 0,0 0 0,0 0-1,-1 1 1,1-1 0,-1 0 0,0 1 0,0-1-1,0 0 1,0 1 0,0-1 0,0 1 0,-1 0 0,1-1-1,-1 1 1,1 0 0,-1 0 0,0 0 0,0 0-1,0 0 1,0 0 0,-4-2 0,-5-3 11,0-1-1,-1 1 1,0 1 0,0 0 0,-14-4-1,-17-4-23,-1 1 0,-1 2 0,-89-10 0,-141 9 0,258 11 0,-165 4 0,1 7 0,0 8 0,-189 45 0,-521 184 0,560-127 0,242-83 0,-137 78 0,215-108 0,1-1 0,-1 2 0,1 0 0,0 0 0,-9 11 0,18-18 0,-1 0 0,1 0 0,0 1 0,0-1 0,0 1 0,0-1 0,0 1 0,0-1 0,0 1 0,0-1 0,1 1 0,-1 0 0,1 0 0,-1-1 0,1 1 0,0 0 0,0 0 0,-1-1 0,1 1 0,1 0 0,-1 0 0,0 0 0,0-1 0,0 1 0,1 0 0,-1 0 0,1-1 0,0 1 0,-1 0 0,1-1 0,0 1 0,0-1 0,0 1 0,0-1 0,0 1 0,1-1 0,-1 0 0,0 1 0,0-1 0,1 0 0,-1 0 0,1 0 0,-1 0 0,1 0 0,2 0 0,12 7 0,1-1 0,0-1 0,1-1 0,0 0 0,-1-2 0,1 0 0,34 1 0,-48-3 0,133 9 0,1-6 0,144-14 0,-253 7 0,-1-1 0,0-1 0,0-2 0,0-1 0,-1-1 0,0-1 0,-1-2 0,39-22 0,-31 12 0,-1-1 0,-1-2 0,-1-1 0,-1-2 0,37-44 0,-22 19 0,-3-1 0,38-67 0,-64 94 0,-1 0 0,-2-2 0,-1 0 0,-1 0 0,-1-1 0,11-60 0,-20 83 0,0 1 0,-1-1 0,0 0 0,0 1 0,0-1 0,-1 0 0,0 1 0,0-1 0,0 1 0,-1-1 0,0 1 0,0-1 0,-1 1 0,0 0 0,0 0 0,-5-7 0,2 7 0,1 0 0,-1 0 0,-1 0 0,1 1 0,-1 0 0,1 1 0,-2-1 0,1 1 0,0 1 0,-1-1 0,1 1 0,-1 1 0,-13-4 0,-44-6 0,-1 2 0,0 4 0,-123 3 0,102 3 0,-702 5 0,286 0 0,471-4 0,26 1 0,18 1 0,628 95 0,742 15 0,-1279-110 0,503-6 0,-703-6 0,50 4 0,-77-7 0,-181-40 0,234 29 0,20 9 0,-1-2 0,-64-29 0,55 20 0,-228-97 0,-103-53-164,-1583-765-1822,1954 930 1972,-297-163-30,295 158 32,0 0 0,2-2 1,0 0-1,-29-31 0,45 43 94,1 0 0,-1-1 0,1 1 1,0-1-1,0 0 0,1-1 0,-1 1 0,1-1 0,1 1 0,-1-1 0,1 0 0,0 0 1,1 0-1,0 0 0,0 0 0,0 0 0,1 0 0,0-1 0,1 1 0,-1 0 0,3-9 1,-2 12-140,1 0 0,0 0 1,-1 0-1,1 0 1,0 0-1,1 1 1,-1-1-1,1 1 1,-1-1-1,1 1 1,0 0-1,0 0 1,1 1-1,-1-1 0,7-4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19:54.66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5285 465 24575,'-73'2'0,"-132"24"0,107-11 0,-741 136 0,771-142 0,-17 6 0,84-15 0,0 0 0,0 1 0,0-1 0,0 0 0,0 0 0,0 1 0,0-1 0,0 1 0,0-1 0,0 1 0,1-1 0,-1 1 0,0-1 0,0 1 0,1 0 0,-1-1 0,0 1 0,1 0 0,-1 0 0,1 0 0,-1-1 0,1 1 0,-1 0 0,1 0 0,-1 0 0,1 0 0,0 0 0,-1 1 0,2 0 0,-1 0 0,1 0 0,-1 0 0,1-1 0,0 1 0,0 0 0,-1-1 0,1 1 0,0-1 0,1 1 0,-1-1 0,0 1 0,0-1 0,1 0 0,-1 1 0,3 1 0,16 10 0,1 0 0,0-1 0,0 0 0,38 12 0,-21-8 0,271 122 0,444 172 0,-707-294 0,1-3 0,0-2 0,0-2 0,1-2 0,0-2 0,0-3 0,77-4 0,-96-4 0,-29 6 0,1 0 0,-1-1 0,0 1 0,1 0 0,-1 0 0,0 0 0,1 0 0,-1 0 0,0-1 0,1 1 0,-1 0 0,0 0 0,0 0 0,1-1 0,-1 1 0,0 0 0,0 0 0,1-1 0,-1 1 0,0 0 0,0-1 0,0 1 0,0 0 0,1 0 0,-1-1 0,0 1 0,0-1 0,0 1 0,0 0 0,0-1 0,0 1 0,0 0 0,0-1 0,0 1 0,-2-3 0,-1 1 0,1 0 0,-1 0 0,1 0 0,-1 0 0,0 1 0,0-1 0,0 1 0,0-1 0,0 1 0,0 0 0,0 0 0,-5 0 0,-548-140 0,228 63 0,35-4 0,-84-19 0,274 79 0,-180-16 0,-420 34 0,383 10 0,242-6 0,-279-5 0,282 0 0,-1-4 0,-126-32 0,-591-211 0,671 211 0,-622-226 0,720 258 0,5 1 0,-1 1 0,0 0 0,-1 1 0,1 2 0,-29-4 0,48 8 0,0 0 0,0 0 0,0 0 0,0-1 0,0 1 0,0 0 0,0 1 0,1-1 0,-1 0 0,0 0 0,0 0 0,0 0 0,0 1 0,0-1 0,0 0 0,0 1 0,0-1 0,1 1 0,-1-1 0,0 1 0,0-1 0,0 2 0,1-1 0,-1-1 0,1 1 0,0 0 0,0 0 0,0-1 0,0 1 0,0 0 0,1 0 0,-1-1 0,0 1 0,0 0 0,0-1 0,1 1 0,-1 0 0,0-1 0,1 1 0,-1 0 0,0-1 0,1 1 0,-1-1 0,2 2 0,35 34 0,-32-32 0,89 64 0,-86-57 0,-20-14 0,-21-13 0,27 12 0,1 1 0,1-1 0,-1 0 0,0-1 0,1 1 0,0-1 0,0 0 0,0 0 0,1 0 0,-5-10 0,7 14 0,0-1 0,1 1 0,-1-1 0,1 0 0,0 1 0,-1-1 0,1 1 0,0-1 0,0 0 0,0 1 0,0-1 0,0 1 0,1-1 0,-1 0 0,0 1 0,1-1 0,-1 1 0,2-3 0,-1 2 0,1 1 0,-1-1 0,1 0 0,0 0 0,-1 1 0,1-1 0,0 0 0,0 1 0,0 0 0,0 0 0,0-1 0,1 1 0,-1 1 0,0-1 0,5-1 0,29-5 0,0 1 0,0 2 0,1 1 0,65 5 0,-44-1 0,581 4 0,-627-5 0,0-1 0,0-1 0,0 0 0,0 0 0,-1-1 0,1-1 0,0 0 0,-1 0 0,0-2 0,0 1 0,-1-1 0,0-1 0,0 1 0,0-2 0,-1 0 0,0 0 0,0 0 0,-1-1 0,14-19 0,-21 27 0,-1 0 0,1 1 0,-1-1 0,0 0 0,1 0 0,-1 0 0,0 1 0,1-1 0,-1 0 0,0 0 0,0 0 0,0 0 0,0 1 0,0-1 0,0 0 0,0 0 0,0 0 0,0 0 0,0 1 0,-1-1 0,1 0 0,0 0 0,0 0 0,-1 1 0,1-1 0,-1 0 0,1 0 0,-1 1 0,1-1 0,-1 0 0,1 1 0,-1-1 0,1 0 0,-1 1 0,0-1 0,1 1 0,-1-1 0,0 1 0,0 0 0,1-1 0,-1 1 0,0 0 0,0-1 0,0 1 0,1 0 0,-1 0 0,0 0 0,0 0 0,-1-1 0,-49-4 0,47 4 0,-22 3 0,-1 0 0,1 1 0,0 2 0,1 1 0,-1 1 0,1 1 0,-43 19 0,27-10 0,-65 17 0,90-30 0,-79 19 0,-1-3 0,-1-5 0,-136 4 0,205-19 0,16-1 0,1 1 0,-1 0 0,1 1 0,-1 0 0,1 1 0,-15 3 0,22-3 0,1-1 0,0 1 0,0 0 0,0 0 0,0 0 0,0 0 0,0 0 0,0 0 0,1 1 0,-1 0 0,1-1 0,0 1 0,0 0 0,0 0 0,0 0 0,0 1 0,1-1 0,-1 0 0,1 1 0,0-1 0,0 0 0,0 1 0,1 0 0,-1 5 0,-2 10 0,1-1 0,1 0 0,0 1 0,2-1 0,2 24 0,-2-38 0,0 1 0,-1-1 0,1 0 0,1 1 0,-1-1 0,1 0 0,-1 0 0,1 0 0,1 0 0,-1 0 0,0 0 0,1-1 0,0 1 0,0-1 0,0 0 0,0 0 0,0 0 0,1 0 0,-1 0 0,1-1 0,0 0 0,0 1 0,0-1 0,0-1 0,0 1 0,0-1 0,6 2 0,45 8 0,26 6 0,1-3 0,100 4 0,374-19 0,86 2 0,-432 9 0,215 38 0,761 191 0,-1138-228 0,599 156 0,-92-20 0,-496-137 0,1-2 0,0-3 0,0-3 0,74-6 0,-51 1 0,-77 1 0,-13-3 0,-23-8 0,21 10 0,-237-79 0,157 54 0,-3 3 0,-1 4 0,-1 4 0,-1 4 0,1 4 0,-2 5 0,-129 10 0,474-6 0,-93 2 0,3413-2 0,-3509-1 0,1-2 0,-1-3 0,61-13 0,-80 9 0,-2-2 0,1-1 0,-1-2 0,-1-1 0,45-28 0,-38 20 0,0 2 0,1 2 0,1 2 0,1 2 0,51-9 0,248-28 0,-74 32 0,371 20 0,-420 17 0,48 1 0,-254-16 0,0 1 0,1 1 0,-1 0 0,-1 1 0,1 1 0,0 0 0,-1 2 0,0 0 0,-1 1 0,0 0 0,0 2 0,0 0 0,-2 0 0,1 1 0,-1 1 0,23 26 0,6 4 0,-19-18 0,0 1 0,21 31 0,-37-46 0,-2 0 0,0 1 0,0 0 0,-1 1 0,0-1 0,-1 1 0,0 0 0,-1 0 0,3 18 0,-3-12 0,-1 0 0,-1 1 0,0-1 0,-2 0 0,0 1 0,-1-1 0,-6 26 0,7-40 0,0-1 0,-1-1 0,1 1 0,-1 0 0,0 0 0,0-1 0,0 1 0,0-1 0,0 1 0,-1-1 0,1 0 0,-1 0 0,1 0 0,-1 0 0,0 0 0,0-1 0,0 1 0,0-1 0,0 0 0,0 0 0,-6 1 0,-6 1 0,0 0 0,-1-2 0,-21 1 0,24-2 0,-305-3 0,-150 9 0,-967 46 0,-735-54 0,2003 7 0,-233 36 0,-157 62 0,251-44 0,-488 107 0,-477 75 0,743-160 0,14 41 0,69-13 0,364-96 0,0-4 0,0-3 0,-122-7 0,256-6 0,-8-2 0,620-121 0,-5-40 0,-325 82 0,82-11-139,3 18 0,3 19 0,742-13 0,-882 77 127,541-26 117,-165-65 355,-446 57-457,-187 28-3,211-36 0,-191 30 0,0-2 0,84-35 0,-114 39 0,0 0 0,0-2 0,-1 1 0,-1-2 0,1 0 0,-2-1 0,17-17 0,-26 24 0,0 0 0,0-1 0,0 1 0,-1-1 0,1 0 0,-1 0 0,-1 0 0,1 0 0,-1-1 0,1-6 0,-2 9 0,-1 0 0,1 0 0,-1 0 0,0 0 0,-1 0 0,1 0 0,-1-1 0,0 1 0,0 0 0,0 0 0,0 1 0,-1-1 0,1 0 0,-1 0 0,0 1 0,0-1 0,-4-4 0,-3-1 0,0 1 0,0 0 0,0 0 0,-1 1 0,0 0 0,-1 1 0,0 0 0,0 1 0,0 0 0,0 1 0,-1 0 0,-13-2 0,-61-18 0,-2 4 0,-148-15 0,-193 10 0,427 25 0,-1655-10 0,1134 14 0,376-3 0,0 7 0,0 6 0,2 6 0,-241 66 0,337-71 0,-1-2 0,0-2 0,0-2 0,-1-3 0,-82 1 0,124-8 0,-11 0 0,0 1 0,0 1 0,-1 0 0,-22 6 0,37-6 0,0 1 0,0 0 0,0 0 0,0 1 0,0 0 0,0 0 0,1 0 0,0 1 0,0 0 0,0 0 0,0 0 0,0 1 0,1-1 0,-1 1 0,1 0 0,1 0 0,-5 8 0,4-6 0,0 1 0,0-1 0,1 1 0,0 0 0,1-1 0,0 1 0,0 0 0,-1 15 0,3-20 0,-1 1 0,2 0 0,-1 0 0,0-1 0,1 1 0,0 0 0,-1-1 0,1 1 0,1-1 0,-1 1 0,1-1 0,-1 0 0,1 1 0,0-1 0,0 0 0,0 0 0,0 0 0,1-1 0,0 1 0,-1 0 0,1-1 0,4 3 0,8 3 0,0-1 0,1-1 0,-1 0 0,1-1 0,1-1 0,-1 0 0,1-1 0,31 1 0,-42-3 0,134 10 0,0-6 0,0-6 0,187-25 0,411-112 0,-390 73 0,-320 57 0,-1 0 0,0-2 0,-1-1 0,0-1 0,32-20 0,114-88 0,-152 104 0,-11 10 0,0-1 0,0 0 0,-1-1 0,-1 0 0,1 0 0,-1-1 0,0 0 0,-1 0 0,0 0 0,-1-1 0,0 0 0,0 0 0,-1 0 0,0-1 0,-1 0 0,0 1 0,-1-1 0,0 0 0,-1 0 0,0 0 0,-1-15 0,-1 0 0,0 10 0,1 1 0,1-1 0,3-27 0,-4 41 0,1 0 0,-1 0 0,0 1 0,1-1 0,-1 0 0,1 0 0,-1 0 0,1 1 0,0-1 0,0 0 0,0 1 0,0-1 0,0 0 0,0 1 0,0-1 0,1 1 0,-1 0 0,0 0 0,1-1 0,-1 1 0,1 0 0,0 0 0,-1 0 0,1 0 0,0 0 0,-1 1 0,1-1 0,0 1 0,0-1 0,0 1 0,-1-1 0,1 1 0,0 0 0,0 0 0,0 0 0,0 0 0,3 1 0,8 2 0,0 1 0,-1 0 0,1 1 0,-1 0 0,0 1 0,-1 0 0,1 1 0,-1 0 0,0 1 0,-1 1 0,0-1 0,0 2 0,-1-1 0,0 1 0,-1 1 0,0-1 0,-1 1 0,8 15 0,-3-4 0,-1 1 0,-1 0 0,-1 1 0,-1 0 0,-1 1 0,-2-1 0,0 1 0,2 42 0,-6 44 0,-1-54 0,6 57 0,5-23 0,-5 0 0,-5 92 0,-1-178 0,0-1 0,0 1 0,-1-1 0,1 1 0,-1-1 0,0 0 0,-1 1 0,1-1 0,-1 0 0,0 0 0,0 0 0,0 0 0,-4 6 0,4-9 0,0 1 0,-1 0 0,1-1 0,-1 0 0,1 1 0,-1-1 0,1 0 0,-1 0 0,0 0 0,1-1 0,-1 1 0,0-1 0,0 1 0,0-1 0,1 0 0,-1 0 0,0 0 0,0 0 0,0-1 0,1 1 0,-1-1 0,-4-1 0,-33-9 0,2-1 0,0-2 0,1-2 0,0-1 0,1-2 0,1-2 0,-54-41 0,76 51 0,-1-1 0,2 0 0,0-1 0,1 0 0,0-1 0,0 0 0,2 0 0,0-1 0,1-1 0,0 0 0,1 0 0,1 0 0,0-1 0,2 1 0,0-1 0,0-1 0,2 1 0,0 0 0,1-23 0,1 28 0,-1-15 0,1 0 0,7-50 0,-6 69 0,1 0 0,0 1 0,0-1 0,1 0 0,0 1 0,0 0 0,1 0 0,0 0 0,0 0 0,1 0 0,-1 1 0,2 0 0,-1 0 0,8-7 0,3 2 0,1 0 0,0 0 0,0 2 0,1 0 0,0 1 0,1 1 0,0 1 0,0 1 0,0 0 0,0 1 0,25-1 0,32 0 0,121 6 0,-122 2 0,118-1 0,90 3 0,-275-5 0,0 1 0,1 0 0,-1 0 0,0 1 0,0 0 0,-1 1 0,1 0 0,0 0 0,-1 0 0,1 1 0,-1 0 0,0 0 0,11 11 0,-15-12 0,0 0 0,0 0 0,0 1 0,-1-1 0,0 1 0,0-1 0,0 1 0,0 0 0,0 0 0,-1 0 0,1 0 0,-1 0 0,0 0 0,-1 0 0,1 1 0,-1-1 0,1 0 0,-1 0 0,-1 1 0,1-1 0,-1 0 0,1 0 0,-1 1 0,0-1 0,-1 0 0,1 0 0,-1 0 0,-1 4 0,-3 2 0,0 1 0,-1 0 0,0-1 0,0 0 0,-1-1 0,0 0 0,-1 0 0,-15 12 0,-10 5 0,-42 23 0,62-40 0,-37 20 0,-1-2 0,-2-2 0,-1-3 0,-77 21 0,24-16 0,-153 19 0,150-34 0,0-5 0,-200-12 0,305 5 0,-1-1 0,1 0 0,-1 0 0,1 0 0,0-1 0,0 1 0,0-2 0,0 1 0,0-1 0,0 1 0,0-2 0,1 1 0,-10-8 0,12 7 0,0 0 0,-1 0 0,2-1 0,-1 1 0,0-1 0,1 1 0,0-1 0,0 0 0,1 0 0,-1 0 0,1 0 0,0 0 0,0 0 0,1-1 0,-1 1 0,1 0 0,1-6 0,-1 4 0,1 0 0,1 1 0,-1-1 0,1 0 0,0 1 0,1 0 0,-1-1 0,1 1 0,0 0 0,1 0 0,0 0 0,0 1 0,7-9 0,3-1 0,0 1 0,1 1 0,25-18 0,19-10 0,2 2 0,1 4 0,2 2 0,111-40 0,-119 54 0,1 4 0,0 2 0,1 2 0,0 3 0,1 2 0,70 3 0,-97 4 0,22-1 0,1 3 0,64 12 0,-101-11 0,-1 0 0,0 1 0,0 1 0,0 1 0,-1 0 0,0 1 0,0 1 0,-1 0 0,0 1 0,23 21 0,-23-16 0,-1 0 0,0 1 0,-1 0 0,-1 1 0,-1 1 0,-1-1 0,0 2 0,-1-1 0,-1 2 0,-1-1 0,0 1 0,5 30 0,-5-7 0,-2 1 0,-2-1 0,-2 1 0,-9 84 0,7-122 0,1-1 0,-1 0 0,0 0 0,-1 0 0,1 0 0,-1 0 0,0 0 0,0 0 0,-1 0 0,1-1 0,-1 1 0,0-1 0,0 0 0,-1 0 0,1 0 0,-1 0 0,0 0 0,0-1 0,0 0 0,0 0 0,-1 0 0,-4 3 0,-9 1 0,0 0 0,0-1 0,0-1 0,-36 5 0,39-7 0,-127 19 0,-235 7 0,-147-32 0,468 1 0,150-29 0,510-153 0,-503 162 0,1 4 0,1 4 0,0 5 0,122 5 0,96 9 0,-1341-5 0,1012 1 0,0-1 0,0-1 0,-1 1 0,1-2 0,0 1 0,0-1 0,0 0 0,-12-5 0,17 6 0,0-2 0,0 1 0,0 0 0,0 0 0,0-1 0,0 0 0,1 1 0,-1-1 0,1 0 0,0 0 0,0-1 0,0 1 0,0 0 0,1-1 0,-1 1 0,1-1 0,0 1 0,0-1 0,0 0 0,-1-7 0,0-50 0,2 47 0,0-1 0,-1 1 0,0 0 0,-1 0 0,-6-23 0,7 34 0,0 0 0,-1 1 0,1-1 0,-1 0 0,1 0 0,-1 1 0,0-1 0,0 1 0,0-1 0,-1 1 0,1 0 0,0 0 0,-1 0 0,1 0 0,-1 0 0,0 1 0,0-1 0,1 1 0,-1-1 0,0 1 0,0 0 0,-1 0 0,1 1 0,0-1 0,0 1 0,0-1 0,0 1 0,0 0 0,-1 0 0,-2 1 0,-8 1 0,1 0 0,-1 1 0,1 1 0,0 0 0,0 1 0,0 1 0,1 0 0,-1 0 0,2 1 0,-1 1 0,-17 14 0,17-13 0,0 0 0,-1 0 0,0-1 0,0-1 0,-1 0 0,0-1 0,0 0 0,-1-1 0,-24 5 0,-43-5 0,-124-8 0,68 0 0,-1362 3 0,1485 0 0,-1 1 0,1 1 0,0 1 0,0 0 0,0 1 0,1 0 0,-1 1 0,1 1 0,-21 11 0,-4 7 0,-66 51 0,9-4 0,-31-3-1365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20:07.256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844 507 24575,'-11'17'0,"0"0"0,-1-1 0,-1-1 0,-1 0 0,0 0 0,-25 19 0,6-5 0,20-18 0,0-1 0,-1 0 0,0-1 0,0-1 0,-1 0 0,0-1 0,0 0 0,-1-1 0,0-1 0,0-1 0,0 0 0,0-1 0,-1-1 0,0 0 0,1-1 0,-1-1 0,0-1 0,1 0 0,-1-1 0,-22-6 0,29 4 0,1 0 0,-1-1 0,1 0 0,0 0 0,1-1 0,0 0 0,0-1 0,0 0 0,0 0 0,1 0 0,1-1 0,-1 0 0,-8-15 0,-5-11 0,1 0 0,-16-42 0,34 72 0,-7-15 0,0 0 0,1-1 0,1 0 0,1 0 0,1-1 0,-2-26 0,5 42 0,1 0 0,0 0 0,0 0 0,0 0 0,1 0 0,-1 0 0,1 0 0,1 1 0,-1-1 0,1 0 0,-1 0 0,1 1 0,1-1 0,-1 1 0,1 0 0,-1 0 0,1 0 0,0 0 0,1 0 0,-1 0 0,1 1 0,-1 0 0,1 0 0,0 0 0,0 0 0,1 0 0,-1 1 0,1 0 0,-1 0 0,1 0 0,6-2 0,16-2 0,1 1 0,-1 0 0,51 0 0,91 10 0,-73 0 0,-68-5 0,1 1 0,-1 2 0,0 1 0,0 1 0,32 10 0,-51-12 0,0 1 0,-1-1 0,0 1 0,0 1 0,0 0 0,0 0 0,-1 0 0,1 1 0,-2 0 0,1 1 0,0-1 0,-1 1 0,-1 1 0,1-1 0,-1 1 0,0 0 0,-1 0 0,0 0 0,0 1 0,2 9 0,1 5 0,-2 1 0,-1 0 0,-1 0 0,0 47 0,-13 97 0,10-163 0,-1 0 0,0 0 0,-1 0 0,1 0 0,-1 0 0,0 0 0,0-1 0,-1 1 0,0-1 0,1 1 0,-1-1 0,-1 0 0,1 0 0,0 0 0,-8 5 0,9-7 0,0-1 0,0 1 0,0-1 0,-1 0 0,1 1 0,0-1 0,-1 0 0,1 0 0,0-1 0,-1 1 0,1-1 0,-1 1 0,1-1 0,-1 0 0,0 1 0,1-1 0,-1-1 0,1 1 0,-1 0 0,1-1 0,-1 1 0,1-1 0,-1 0 0,1 0 0,0 0 0,-1 0 0,1 0 0,0 0 0,0-1 0,-1 1 0,1-1 0,1 1 0,-4-4 0,1 0 0,0 0 0,1 0 0,-1-1 0,1 1 0,0-1 0,0 0 0,1 0 0,0 0 0,0 0 0,1 0 0,-1-1 0,1 1 0,0-1 0,1-11 0,0 3 0,0 0 0,1 0 0,1 0 0,0 0 0,6-19 0,-2 19 0,0 0 0,1 1 0,0 0 0,1 1 0,1 0 0,0 0 0,1 0 0,0 1 0,1 1 0,0 0 0,1 0 0,0 1 0,1 1 0,0 0 0,1 1 0,17-9 0,-6 5 0,2 1 0,-1 1 0,1 1 0,1 1 0,0 1 0,0 2 0,0 1 0,33-1 0,180 12 0,-237-6 0,0-1 0,0 1 0,0 0 0,0 0 0,-1 0 0,1 0 0,0 1 0,-1 0 0,1-1 0,-1 1 0,1 1 0,-1-1 0,0 0 0,0 1 0,0 0 0,0-1 0,0 1 0,-1 0 0,1 1 0,2 4 0,-4-6 0,0 0 0,0 1 0,-1-1 0,1 1 0,-1-1 0,1 1 0,-1-1 0,0 1 0,0-1 0,0 1 0,0-1 0,-1 1 0,1-1 0,-1 1 0,1-1 0,-1 1 0,0-1 0,0 0 0,0 1 0,0-1 0,0 0 0,-1 0 0,1 0 0,-1 0 0,1 0 0,-1 0 0,0 0 0,0 0 0,1-1 0,-1 1 0,-1-1 0,1 1 0,-4 1 0,-6 4 0,-1 0 0,-1 0 0,1-2 0,-1 0 0,0 0 0,0-1 0,-26 3 0,-109 7 0,124-13 0,-562 3 0,356-7 0,375 3 0,0-7 0,192-34 0,-40-31 0,-26 6 0,-208 54 0,1 3 0,87-2 0,624 13 0,-253 0 0,585-2 0,-1026-2 0,1-4 0,-1-3 0,-1-3 0,118-36 0,-102 25 0,1 3 0,0 4 0,119-3 0,296 18 0,-245 5 0,2137-4 0,-2393-1 0,-1 1 0,0 1 0,0 0 0,0 0 0,0 0 0,0 1 0,15 6 0,-20-6 0,-1 0 0,1 0 0,-1 0 0,0 1 0,0-1 0,0 1 0,0 0 0,-1 0 0,1 0 0,-1 0 0,1 0 0,-1 0 0,0 1 0,0-1 0,-1 1 0,1-1 0,-1 1 0,0 0 0,0 0 0,1 7 0,3 24 0,-2 0 0,-2 0 0,-6 63 0,1-26 0,5-63 0,-2 1 0,1-1 0,-1 1 0,-1-1 0,0 0 0,0 0 0,-6 14 0,6-20 0,0 1 0,0-1 0,0 0 0,-1 0 0,1 0 0,-1 0 0,0-1 0,0 1 0,0-1 0,0 0 0,0 0 0,0 0 0,-1 0 0,1 0 0,-1 0 0,1-1 0,-1 0 0,0 0 0,1 0 0,-1 0 0,-5 0 0,2 0 0,-1 0 0,1-1 0,0 1 0,-1-1 0,1-1 0,0 0 0,-9-1 0,13 1 0,0 0 0,0 0 0,-1 0 0,1-1 0,1 1 0,-1-1 0,0 1 0,0-1 0,0 0 0,1 0 0,-1 0 0,1 0 0,0-1 0,0 1 0,0-1 0,0 0 0,0 1 0,-2-6 0,-2-3 0,1 0 0,0 0 0,-1 1 0,0 0 0,-11-14 0,14 21 0,-1-1 0,0 1 0,0-1 0,-1 1 0,1 0 0,-1 1 0,1-1 0,-1 1 0,0 0 0,0 0 0,0 0 0,0 1 0,-6-2 0,-33-3 0,0 2 0,0 2 0,-84 7 0,22 0 0,-828-4 0,491-2 0,419 2 0,1 0 0,-1 2 0,1 1 0,0 0 0,-33 12 0,14 0 0,-76 39 0,101-46 0,-1-1 0,-1-1 0,0-1 0,0 0 0,0-1 0,-34 3 0,-2-4 0,-58-4 0,-50 3 0,149-1 0,0 0 0,1 1 0,-1 0 0,1 1 0,0 0 0,0 1 0,0 1 0,1 0 0,0 1 0,-16 12 0,-1 3 0,2 2 0,-42 47 0,55-57 0,0 0 0,-1-1 0,0 0 0,-1-1 0,-1-1 0,0-1 0,0 0 0,-1-1 0,0-1 0,-1-1 0,-29 8 0,6-7 0,-1-1 0,0-2 0,1-2 0,-55-3 0,-1796-6 0,1046 8 0,-637-2 0,1461 2 0,18 0 0,15 0 0,208 9 0,-133-9 0,2847 12-1346,-1982-16 1426,1466 1 1186,-7680 1-1278,5456-30 24,50-11-12,89-8 0,1875-125-918,18 159 0,-2111 18 918,-238-1 418,36-3 91,-178 1 89,-94 1-654,-885 0-1158,-1507-4-417,1847-27 833,677 9 1105,-432-97 1,195-16 2157,403 115-1933,2 1-333,-80-12 0,126 27-199,14 1 0,32-2 0,-11 2 0,1139-95-234,-752 68-417,1971-112-982,4 131 344,-1942 32 2361,363 4 1663,-857-15-2735,-1216 237-615,-279 44 139,1147-241 755,-1-17 0,-588-25 0,960-10-53,54-1-198,2490 30-1080,-930 3 1004,-350-30-108,104 1-23,-1181 3 388,0 7 0,-2 7-1,267 67 1,-251-38 176,130 31-163,-245-67-223,1-4-1,0-2 0,82-1 0,-117-3 2,-24 4 0,-42 11 0,42-16 0,-810 220-63,682-191-38,-801 174-803,-14-52 740,30-65-717,-1213-42 1,1765-51 3873,465 6-3015,671-3 58,6-36-880,-347 1 736,1086-84-1727,-1515 122 1834,991-70-950,-20-62 691,-576 43 301,119-20 1731,-337 91 391,-392 23-2154,-30 4-9,-106 15 0,-115 18-164,-111 9-655,-1836 117-2432,-22-112 492,1229-66 8177,1185 10-5135,8 0-84,0 1 0,1-2 0,-1 0 0,0 0 0,-12-4 0,22 5-198,1 0 1,0 0 0,-1 0 0,1 0-1,0 0 1,-1 0 0,1 0 0,0 0-1,-1 0 1,1 0 0,0 0 0,0 0-1,-1 0 1,1 0 0,0-1 0,-1 1 0,1 0-1,0 0 1,0 0 0,-1-1 0,1 1-1,0 0 1,0 0 0,-1-1 0,1 1-1,0 0 1,0 0 0,0-1 0,0 1-1,-1 0 1,1-1 0,0 1 0,0 0-1,0-1 1,0 1 0,0 0 0,0-1 0,0 1-1,0 0 1,0-1 0,0 1 0,0 0-1,0-1 1,0 1 0,0 0 0,0 0-1,0-1 1,0 1 0,1 0 0,-1-1-1,0 1 1,0 0 0,0-1 0,0 1 0,1-1-1,4-2-1,-1 0 0,1 0 0,0 0 0,1 1 0,-1 0 0,0 0 0,11-3 0,74-17 0,165-20 0,-214 37 0,1546-118-725,18 105-4,-1601 18 729,3688 8 1454,-4888 73-1576,650-30-661,-15-12 111,-326 9-648,-1077 83-595,1255-32 1500,279-34 1753,378-58 64,-75 1 1,110-11-576,50-3-601,291-38-195,518-48-31,-405 46 0,-410 44 0,50-6 0,0-2 0,86-25 0,-152 32 0,1-1 0,-1 0 0,0 0 0,0-2 0,18-10 0,-26 13 0,1 1 0,-1-1 0,0 0 0,0 0 0,-1 0 0,1 0 0,0-1 0,-1 1 0,0-1 0,0 1 0,0-1 0,0 0 0,-1 0 0,1 0 0,-1 0 0,0 0 0,0 0 0,0-6 0,1-28 0,-2 31 0,0 0 0,0 1 0,0-1 0,0 1 0,1-1 0,0 0 0,1 1 0,0-1 0,0 1 0,0 0 0,0 0 0,1 0 0,0 0 0,1 0 0,-1 0 0,1 1 0,0 0 0,0 0 0,1 0 0,9-8 0,-4 5-273,2 1 0,-1 0 0,1 0 0,20-7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20:28.99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1 1199 24575,'742'-27'0,"-503"3"0,252-58 0,-191 6 0,83-16 0,-212 56 0,-83 15 0,1 5 0,177-12 0,-244 29 0,-1-2 0,1-1 0,-1 0 0,0-2 0,36-10 0,97-24 0,-57 16 0,1135-276 0,-811 200 0,526-55 0,-767 141 0,182 13 0,-147 3 0,3987-3 0,-2090-2 0,-2341-2 0,-259 7 0,466-2 0,-1 1 0,1 0 0,-1 2 0,1 1 0,0 1 0,1 1 0,0 0 0,-32 19 0,1-1 0,0-3 0,-1-2 0,-2-3 0,0-2 0,0-2 0,-2-2 0,1-4 0,-61 3 0,94-9 0,-1 1 0,1 1 0,0 1 0,0 2 0,0 0 0,-42 20 0,17-1 0,-82 58 0,105-66 0,0-2 0,-1 0 0,0-2 0,-1 0 0,0-2 0,-2-2 0,1 0 0,-1-2 0,-52 8 0,-9-6 0,1 4 0,1 4 0,0 4 0,-101 39 0,-209 80 0,322-120 0,-1-3 0,-2-4 0,-103 7 0,-363-15 0,40-2 0,-1628 18 0,1392-25 0,-859 3 0,1598 0 0,-12 0 0,1 0 0,0-1 0,-1 0 0,-21-6 0,33 6 0,0 1 0,0-1 0,1 1 0,-1-1 0,0 0 0,1 0 0,-1 0 0,1 0 0,-1 0 0,1 0 0,0 0 0,-1-1 0,1 1 0,0 0 0,0-1 0,0 1 0,0-1 0,-2-1 0,3 1 0,0-1 0,0 1 0,0 0 0,-1 0 0,2 0 0,-1 0 0,0 0 0,0 0 0,1 0 0,-1 0 0,1 0 0,0 0 0,-1 0 0,1 0 0,0 0 0,0 0 0,0 1 0,1-1 0,-1 0 0,2-2 0,17-18 0,1 0 0,1 1 0,0 1 0,2 1 0,0 2 0,41-24 0,-43 28 0,56-34 0,2 3 0,2 4 0,1 3 0,3 4 0,111-27 0,-78 33 0,1 5 0,1 6 0,177-3 0,289 26 0,-141 0 0,5181-8 0,-5549-4 0,-60-3 0,-18 7 0,0 1 0,1-1 0,-1 1 0,0-1 0,0 1 0,0-1 0,0 1 0,0-1 0,0 1 0,0-1 0,0 1 0,0-1 0,-1 1 0,1-1 0,0 1 0,0-1 0,0 1 0,0-1 0,-1 1 0,1 0 0,0-1 0,-1 1 0,1-1 0,0 1 0,-1 0 0,1-1 0,0 1 0,-1-1 0,1 1 0,-1 0 0,1 0 0,0-1 0,-1 1 0,1 0 0,-1 0 0,1 0 0,-1-1 0,1 1 0,-1 0 0,1 0 0,-1 0 0,1 0 0,-2 0 0,-17-7 0,0 0 0,0 1 0,-1 1 0,0 1 0,-1 1 0,-25 0 0,-2-3 0,-1078-48 0,1012 55 0,1 6 0,0 5 0,-173 40 0,-235 106 0,-7 2 0,449-144 0,0-3 0,-123 5 0,-163-18 0,212-3 0,-15 0 0,-255 4 0,345 8 0,0 4 0,-127 36 0,121-26 0,-169 24 0,-660-4 0,-6-43 0,438-3 0,2891 3 0,-4564 0 0,2138 1 0,0-2 0,1 0 0,-1-1 0,0-1 0,1 0 0,-17-6 0,29 8 0,0 0 0,0 0 0,0 0 0,0-1 0,1 1 0,-1-1 0,1 1 0,-1-1 0,1 0 0,-1 0 0,1 0 0,0 0 0,0 0 0,0 0 0,0-1 0,1 1 0,-1-1 0,0 0 0,1 1 0,0-1 0,0 0 0,0 0 0,0 1 0,0-1 0,0 0 0,1 0 0,-1 0 0,1 0 0,0 0 0,0 0 0,0 0 0,0 0 0,1 0 0,-1 0 0,1 0 0,0 0 0,0 0 0,0 0 0,2-4 0,3-5 0,0 0 0,1 0 0,0 1 0,0 1 0,1-1 0,1 1 0,0 0 0,0 1 0,17-13 0,10-5 0,59-34 0,-15 17 0,3 3 0,1 4 0,2 3 0,128-32 0,-111 42 0,2 4 0,1 5 0,167-3 0,55 31 0,-298-9 0,0 1 0,-1 2 0,1 1 0,-2 2 0,1 0 0,47 26 0,154 105 0,-180-108 0,8 6 0,139 83 0,-172-108 0,1-1 0,1-2 0,0-1 0,0-1 0,52 10 0,-60-15 0,-44-4 0,15 0 0,-1436-6 0,945 7 0,493-2 0,0 1 0,0 0 0,0 0 0,0 1 0,0 0 0,0 1 0,0-1 0,1 1 0,-1 1 0,1 0 0,-1 0 0,1 0 0,0 1 0,0 0 0,0 0 0,1 1 0,-1 0 0,1 0 0,0 0 0,1 1 0,-1 0 0,1 0 0,-7 10 0,-46 82 0,29-47 0,-2-2 0,-40 48 0,-101 83 0,135-138 0,34-36 0,-1-1 0,0 0 0,0 1 0,-1-2 0,1 1 0,-1 0 0,0-1 0,0 0 0,0 0 0,-1-1 0,0 0 0,1 1 0,-1-2 0,-7 3 0,-4-1 0,0-1 0,0-1 0,-29-1 0,32-1 0,-1 0 0,1 2 0,-1-1 0,1 2 0,-22 5 0,32-6 0,-1 0 0,1 0 0,1 0 0,-1 0 0,0 1 0,0-1 0,1 1 0,-1 0 0,1 0 0,0 1 0,0-1 0,0 1 0,1-1 0,-1 1 0,1 0 0,0 0 0,0 0 0,0 0 0,0 0 0,1 1 0,0-1 0,-1 6 0,-1 7 0,1-1 0,1 30 0,2-32 0,-2 0 0,1 0 0,-2 0 0,0 0 0,-4 15 0,5-25 0,-1 0 0,1-1 0,-1 1 0,0-1 0,0 1 0,0-1 0,0 0 0,-1 0 0,1 0 0,-1 0 0,0 0 0,0-1 0,0 1 0,0-1 0,0 0 0,-1 0 0,1 0 0,-1 0 0,1-1 0,-1 1 0,1-1 0,-8 2 0,-2 0 0,0 0 0,1-1 0,-1-1 0,0 0 0,0 0 0,0-2 0,0 1 0,-20-5 0,28 4 0,1 0 0,-1 0 0,1-1 0,-1 0 0,1 0 0,0 0 0,0 0 0,0-1 0,0 1 0,0-1 0,1 0 0,-1 0 0,1 0 0,0-1 0,-1 1 0,2-1 0,-1 0 0,0 0 0,1 0 0,0 0 0,0 0 0,0-1 0,0 1 0,1-1 0,-1 1 0,0-7 0,1 1 0,0 0 0,1-1 0,0 1 0,1 0 0,0 0 0,0 0 0,1-1 0,0 1 0,1 1 0,0-1 0,1 0 0,0 1 0,0-1 0,1 1 0,0 1 0,1-1 0,0 1 0,0 0 0,1 0 0,10-10 0,16-12 0,0 2 0,2 1 0,53-32 0,-67 46 0,-8 4 0,33-20 0,66-33 0,-96 54 0,1 1 0,0 1 0,1 1 0,-1 1 0,1 0 0,0 1 0,0 1 0,19 0 0,5 1 0,0 2 0,-1 1 0,1 3 0,-1 1 0,0 2 0,60 21 0,-44-6 0,1-2 0,1-3 0,0-3 0,1-2 0,1-3 0,111 5 0,640-19 0,-761 3 0,1-2 0,-2-3 0,1-1 0,-1-3 0,0-2 0,53-20 0,-50 13 0,1 2 0,1 2 0,0 3 0,1 3 0,0 1 0,68 1 0,1542 12 0,634-5 0,-2285-1 0,0 0 0,1-2 0,-2 1 0,1-2 0,0 0 0,-1-1 0,0 0 0,0-1 0,0-1 0,-1 0 0,0-1 0,14-10 0,16-15 0,-2-2 0,38-42 0,-61 60 0,-11 8 0,1 0 0,-1 0 0,0-1 0,-1 0 0,0 0 0,-1 0 0,0-1 0,-1 0 0,0 1 0,0-2 0,-2 1 0,1 0 0,1-17 0,-1-14 0,-2-1 0,-5-58 0,0 19 0,4-135 0,-3-107 0,3 322 0,0-1 0,0 1 0,0-1 0,0 0 0,0 1 0,-1-1 0,0 1 0,1-1 0,-1 1 0,0-1 0,0 1 0,0-1 0,0 1 0,-1 0 0,1 0 0,-1-1 0,1 1 0,-1 0 0,0 0 0,0 1 0,-2-3 0,1 3 0,0 0 0,0 1 0,0-1 0,0 1 0,0 0 0,0 0 0,1 0 0,-1 0 0,0 0 0,0 1 0,0 0 0,0-1 0,0 1 0,0 0 0,0 0 0,1 0 0,-1 1 0,1-1 0,-5 4 0,-19 10 0,1 1 0,1 2 0,1 1 0,1 0 0,-24 27 0,-93 121 0,97-110 0,2 2 0,2 2 0,4 1 0,-28 69 0,14-23 0,-27 68 0,65-148 0,2 1 0,0 1 0,2-1 0,-3 40 0,8-59 0,1 1 0,-1 0 0,0-1 0,0 1 0,-1-1 0,-7 20 0,7-27 0,1 1 0,-1-1 0,0 0 0,0 0 0,-1 0 0,1-1 0,0 1 0,-1-1 0,0 1 0,1-1 0,-1 0 0,0 0 0,0 0 0,-1 0 0,1 0 0,0-1 0,-1 0 0,1 1 0,0-1 0,-1 0 0,-6 0 0,-78 14 0,-84 19 0,121-19 0,10-2 0,0-1 0,-1-2 0,0-2 0,-79 4 0,118-12 0,-1 0 0,0 0 0,1 0 0,-1-1 0,1 1 0,-1-1 0,1 0 0,-1 0 0,1-1 0,-1 1 0,1-1 0,0 1 0,0-1 0,0 0 0,0 0 0,0-1 0,0 1 0,0-1 0,-3-3 0,3 1 0,0 0 0,0 0 0,1-1 0,-1 1 0,1 0 0,0-1 0,1 1 0,0-1 0,-1 0 0,2 1 0,-1-9 0,0-6 0,2 1 0,1-1 0,0 1 0,2 0 0,0-1 0,10-26 0,-1 11 0,27-53 0,-34 75 0,2 0 0,0 0 0,1 1 0,0 0 0,0 1 0,22-20 0,-24 26 0,0 1 0,1-1 0,-1 2 0,1-1 0,-1 1 0,1 0 0,0 1 0,0-1 0,1 2 0,-1-1 0,11 0 0,13 1 0,52 4 0,-42-1 0,265 6 0,-297-8 0,0 1 0,-1 1 0,1 0 0,-1 0 0,1 1 0,-1 0 0,0 1 0,0 0 0,-1 0 0,1 1 0,-1 0 0,0 0 0,0 1 0,11 10 0,-8-4 0,0 0 0,-1 1 0,-1 0 0,0 1 0,0 0 0,-2 0 0,1 0 0,4 17 0,-5-13 0,31 72 0,-34-81 0,0-1 0,1 1 0,0-1 0,1 0 0,0-1 0,0 1 0,11 9 0,-16-16 0,0 0 0,1 0 0,-1 0 0,0 0 0,0 0 0,0-1 0,0 1 0,1 0 0,-1-1 0,0 1 0,1-1 0,-1 0 0,0 1 0,1-1 0,-1 0 0,1 0 0,-1 0 0,0 0 0,1 0 0,-1 0 0,1 0 0,-1 0 0,0-1 0,1 1 0,-1 0 0,0-1 0,2 0 0,0-1 0,-1 0 0,0 0 0,0 0 0,0 0 0,0 0 0,0-1 0,0 1 0,0-1 0,-1 1 0,1-1 0,-1 1 0,2-4 0,2-8 0,-1 1 0,0-1 0,-1 0 0,2-18 0,0-55 0,-4 0 0,-20-169 0,11 176 0,7 71 0,0-3 0,0 1 0,0-1 0,1 0 0,2-12 0,-2 22 0,0 1 0,1-1 0,-1 0 0,0 0 0,1 1 0,-1-1 0,1 1 0,-1-1 0,1 1 0,0-1 0,-1 1 0,1-1 0,0 1 0,0-1 0,0 1 0,0 0 0,1-1 0,-1 1 0,0 0 0,0 0 0,1 0 0,-1 0 0,1 0 0,-1 1 0,1-1 0,-1 0 0,1 0 0,-1 1 0,1-1 0,0 1 0,-1 0 0,1-1 0,0 1 0,-1 0 0,4 0 0,2 1 0,0 1 0,0-1 0,-1 1 0,1 1 0,0-1 0,-1 1 0,0 0 0,0 0 0,0 1 0,8 5 0,55 51 0,-56-47 0,41 42 0,-3 4 0,61 88 0,-87-112 0,-19-28 0,0 1 0,0-1 0,1 0 0,0 0 0,1-1 0,-1 0 0,1-1 0,0 1 0,0-1 0,1-1 0,0 0 0,0 0 0,0 0 0,0-1 0,0-1 0,0 0 0,1 0 0,0-1 0,-1 0 0,1 0 0,-1-1 0,1 0 0,0-1 0,-1 0 0,1-1 0,-1 0 0,15-5 0,-18 5 0,-1-2 0,1 1 0,0-1 0,-1 0 0,0 0 0,0 0 0,0-1 0,-1 1 0,1-1 0,-1 0 0,0-1 0,-1 1 0,1-1 0,-1 1 0,0-1 0,0 0 0,-1 0 0,0-1 0,0 1 0,2-13 0,1-11 0,-2 0 0,0 0 0,-3-37 0,0 50 0,-2-83 0,0 62 0,1 34 0,1 13 0,0 914 0,0-915 0,0 1 0,0-1 0,1 0 0,0 0 0,1 0 0,0 0 0,0 0 0,0 0 0,7 12 0,-7-16 0,1 0 0,0 0 0,0-1 0,0 1 0,0-1 0,0 1 0,1-1 0,0-1 0,0 1 0,0 0 0,0-1 0,0 0 0,0 0 0,0 0 0,1 0 0,-1-1 0,1 1 0,7 0 0,6 0 0,1-1 0,33-2 0,-13 1 0,-98-5 0,-108 4 0,10 2 0,150-2 0,0-1 0,1 1 0,-1-1 0,1 0 0,0-1 0,0 0 0,0 0 0,0 0 0,0-1 0,0 1 0,1-1 0,0-1 0,0 1 0,0-1 0,0 0 0,1 0 0,-7-10 0,-38-34 0,37 41 0,1 1 0,-1 1 0,0 0 0,0 0 0,-18-4 0,-33-17 0,58 23 0,-1 0 0,1-1 0,0 0 0,1 0 0,-1 0 0,1 0 0,0-1 0,0 1 0,1-1 0,-1 0 0,1 0 0,1-1 0,-1 1 0,1 0 0,0-1 0,1 0 0,-1 1 0,1-1 0,1 0 0,-1 0 0,1 0 0,0 1 0,3-14 0,-3 14 0,0-1 0,1 0 0,0 1 0,0-1 0,1 1 0,0 0 0,0-1 0,0 1 0,1 0 0,0 0 0,0 0 0,1 1 0,-1-1 0,1 1 0,1 0 0,-1 0 0,1 0 0,-1 1 0,1-1 0,1 1 0,-1 0 0,0 1 0,1-1 0,10-4 0,-9 7 0,-1-1 0,1 1 0,0 1 0,-1-1 0,1 1 0,0 0 0,0 1 0,-1-1 0,1 1 0,0 1 0,-1-1 0,1 1 0,-1 0 0,1 1 0,8 4 0,-6-2 0,1 1 0,-2 0 0,1 0 0,-1 1 0,0 0 0,0 0 0,-1 1 0,1 0 0,5 10 0,-12-17 0,0 0 0,0 0 0,0 0 0,0 0 0,-1 0 0,1 1 0,0-1 0,-1 0 0,1 0 0,-1 0 0,0 1 0,1-1 0,-1 0 0,0 1 0,0-1 0,1 0 0,-1 1 0,0-1 0,-1 0 0,1 1 0,0-1 0,0 0 0,0 1 0,-1-1 0,1 0 0,-1 0 0,1 1 0,-2 1 0,0-1 0,0-1 0,0 1 0,0 0 0,0-1 0,-1 1 0,1-1 0,0 0 0,-1 0 0,0 0 0,1 0 0,-1 0 0,1 0 0,-5 0 0,-13 2 0,0-1 0,-41-2 0,51 0 0,-647-6 0,646 7 0,0-1 0,0 2 0,0-1 0,0 1 0,0 1 0,1 0 0,-1 1 0,-13 6 0,-2 4 0,-43 31 0,-4 3 0,-4-1 0,44-25 0,-2-2 0,-48 22 0,-142 43 0,137-44 0,66-29 0,-1-1 0,-1-1 0,1 0 0,-30 6 0,-299 81 0,135-33 0,164-51 0,-2-3 0,1-2 0,-66 1 0,-169-12 0,112-1 0,-681 29 0,-104 17 0,-7-44 0,352-1 0,-351 3 0,967 0 0,-1 0 0,0 0 0,1 1 0,-1-1 0,0 0 0,1 0 0,-1-1 0,1 1 0,-1 0 0,0 0 0,1-1 0,-1 1 0,1-1 0,-1 0 0,1 1 0,-3-2 0,5 0 0,0 1 0,1-1 0,-1 1 0,0-1 0,0 1 0,1 0 0,-1-1 0,1 1 0,-1 0 0,1 0 0,0 0 0,-1 0 0,1 0 0,0 1 0,2-1 0,325-151 0,-27 15 0,-78 9 0,-76 40 0,-128 78 0,0 1 0,1 0 0,0 2 0,0 1 0,1 0 0,-1 1 0,44-3 0,5 5 0,82 8 0,-24 0 0,3731-3 0,-1927-4 0,-1089 2 0,-4636 0 0,3619 4 0,0 7 0,1 8 0,-198 47 0,-96 2 0,344-55 0,-497 25 0,-7-40 0,230-1 0,-446 3 0,3756 0 0,-2819 0 0,0-3 0,-1-5 0,0-3 0,0-5 0,98-30 0,110-41 0,-232 71 0,0 4 0,101-6 0,452 16 0,-278 7 0,2079-5 0,-7540 0 0,7931 0 0,-2738-1 0,0 4 0,0 3 0,128 27 0,318 74 0,436-39 0,0-70 0,-1580 45 0,-18 54 0,-264 30 0,-10-79 0,-3-51 0,291-3 0,589 7 0,-42-3 0,91-5 0,18-4 0,236-55 0,384-45 0,288 57 0,115 59 0,-1322-7 0,-361 5 0,165 39 0,-1 33 0,169-24 0,-1161 252-486,82-13 3,913-225 82,-3-19-1,-478-17 1,776-32-5617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19:06.82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5605 3232 24575,'-287'-191'0,"10"7"0,-1215-857-2636,85 99 2449,1080 752 395,-8 14 0,-522-194 0,769 337 41,0 5-1,-2 3 1,-166-22-1,243 46-151,4-1 7,0 1 0,1 1 0,-1-1 0,0 1-1,0 1 1,-11 2 0,19-3-94,0 0 0,0 0 0,1 1-1,-1-1 1,0 0 0,0 1 0,1-1 0,-1 0-1,0 1 1,1-1 0,-1 1 0,1-1 0,-1 1-1,1 0 1,-1-1 0,1 1 0,-1-1-1,1 1 1,-1 0 0,1-1 0,0 1 0,-1 0-1,1 0 1,0-1 0,0 1 0,0 0 0,-1 0-1,1-1 1,0 1 0,0 1 0,1 2-4,0-1 1,0 1-1,1-1 1,-1 0-1,1 1 0,-1-1 1,1 0-1,0 0 1,0 0-1,1-1 1,3 5-1,35 36-6,61 47 0,200 143 0,165 91-164,142 73-655,2624 1489-4096,-2795-1658 3932,-78-53 0,404 131 2820,-693-279-854,-56-18-492,-25-7 1,-118-30 491,-166-55-30,-154-59-412,-1348-533-2615,28-101 40,1267 551 2198,470 211 255,31 14-411,0 0 0,-1 0 0,1 0 0,0 0 0,0 0 0,0 0 0,-1 0 0,1 0 1,0 0-1,0 0 0,0 0 0,-1 0 0,1 0 0,0 0 0,0-1 0,0 1 0,-1 0 0,1 0 0,0 0 0,0 0 0,0 0 0,0 0 0,0 0 0,-1-1 0,1 1 0,0 0 0,0 0 0,0 0 0,0 0 0,0-1 0,0 1 0,-1 0 0,1 0 0,0 0 0,0 0 0,0-1 0,0 1 0,0 0 0,0 0 0,0 0 0,0-1 0,0 1 0,0 0 0,0 0 0,0 0 0,0-1 0,0 1 0,0 0 1,0 0-1,0 0 0,0-1 0,1 1 0,-1 0 0,0 0 0,0 0 0,12 0 156,0 1 0,0 0 0,0 1 0,15 5 0,221 58 797,185 72-32,157 65-489,2061 795-2254,-2171-801 1687,-109-36-385,80 51 385,-407-189 127,-24-13 0,-1 1 0,0 1 0,-1 0 0,0 1 0,17 15 0,-35-27 2,0 0 0,1 1 1,-1-1-1,1 0 0,-1 1 1,1-1-1,-1 0 0,0 1 1,1-1-1,-1 0 0,0 1 1,1-1-1,-1 0 0,0 1 1,1-1-1,-1 1 0,0-1 1,0 1-1,0-1 0,1 1 1,-1-1-1,0 1 0,0-1 1,0 1-1,0-1 0,0 1 1,0-1-1,0 1 0,0-1 1,0 1-1,0-1 0,0 1 1,0-1-1,-1 1 0,1-1 1,0 1-1,0-1 0,0 1 1,-1-1-1,1 0 1,0 1-1,-1-1 0,1 1 1,0-1-1,-1 0 0,1 1 1,0-1-1,-1 0 0,1 1 1,-1-1-1,1 0 0,-1 0 1,1 1-1,-1-1 0,1 0 1,0 0-1,-1 0 0,1 0 1,-1 1-1,1-1 0,-1 0 1,1 0-1,-1 0 0,0 0 1,1 0-1,-1 0 0,1-1 1,-1 1-1,0 0 0,-21 2 203,-1-1 0,0-2 0,-37-4 0,-236-40 778,-164-51-328,-769-217-1829,2-38-141,1218 348 1330,-525-167-436,428 130 1468,2-4 0,-182-108 0,278 147-880,0 0-1,1-1 0,-1 0 1,1 0-1,-10-11 0,17 16-159,-1 1 0,1-1 0,-1 1 0,1-1 0,0 0 0,-1 1 0,1-1 0,0 0 0,-1 1 0,1-1 0,0 0-1,0 1 1,0-1 0,-1 0 0,1 1 0,0-1 0,0 0 0,0 1 0,0-1 0,0 0 0,0 0 0,1 1 0,-1-1 0,0 0 0,0 1 0,0-1 0,1 0 0,-1 1-1,0-1 1,1 0 0,0 0 0,1-1-7,1 0 1,0 1-1,-1 0 0,1 0 0,0-1 0,0 1 0,0 1 0,0-1 1,0 0-1,0 1 0,0 0 0,0-1 0,3 2 0,30-2 0,-1 2 0,0 1 0,39 8 0,122 30 0,-183-37 0,1130 327 0,-1049-301 0,21 8-118,430 152-1129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19:43.37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8156 2064 24575,'-2959'0'0,"2928"-2"0,42-2 0,66-8 0,-67 11 0,1362-99-374,16 92 80,-1268 9 344,382 3 568,-699-4-618,-236 2 56,-1012-27-848,1049-12 792,312 24 0,1-3 0,-127-43 0,186 51 16,1-2-1,0 0 0,0-1 1,1-2-1,1 0 0,0-1 1,-21-19-1,40 32 5,0 0 0,1 0 0,-1-1 0,0 1 0,1 0 0,-1-1 1,1 1-1,-1-1 0,1 1 0,0-1 0,0 0 0,0 0 0,0 0 0,0 1 0,0-1 0,0 0 0,0 0 0,1 0 0,-1 0 0,1 0 0,0 0 0,-1 0 1,1 0-1,0-1 0,0 1 0,1 0 0,-1 0 0,1-2 0,1 1-18,1 0 0,-1 0-1,1 1 1,0-1 0,0 1 0,0 0 0,0 0 0,1 0-1,-1 0 1,1 1 0,-1-1 0,1 1 0,-1 0 0,1 0 0,0 0-1,7 0 1,73-12-2,1 3 0,114 3 0,-26 2 0,558-81 0,-6-57 0,-652 128 0,10-4 0,2 3 0,131-7 0,-194 23 0,-35 1 0,-53 2 0,-721 0-102,-571 19-758,432 93 661,69-5 288,706-104 936,339-9-978,1915-1-907,-1213 5 1079,-1074-1 422,-4085 0-2102,4229 0 1461,17 1 0,1-1 0,-1-1 0,-30-6 0,38-1 84,19-1 148,32-10 348,40-6-377,0 3-1,139-22 1,173 0-246,567 0 43,3 49 0,-797-2 0,-359-3 0,-1582 0 0,4192 0 0,-6263 0-1229,3821 0 1239,21 1 9,0 0 0,0-1 1,0 0-1,0-1 0,0 0 0,0 0 1,-17-6-1,26 7-12,0 0 0,0 0 0,0 0 0,-1 0 0,1 0 0,0 0 0,0 0 0,0 0 1,0-1-1,0 1 0,0 0 0,-1 0 0,1 0 0,0 0 0,0 0 0,0-1 0,0 1 0,0 0 0,0 0 0,0 0 0,0 0 0,0-1 1,0 1-1,0 0 0,0 0 0,0 0 0,0-1 0,0 1 0,0 0 0,0 0 0,0 0 0,0 0 0,0-1 0,0 1 0,0 0 0,0 0 0,0 0 1,0 0-1,0-1 0,0 1 0,0 0 0,1 0 0,-1 0 0,0 0 0,0 0 0,0-1 0,18-8 352,20-3-271,1 2 0,0 2-1,80-6 1,-48 7-70,1482-97-723,19 98 755,-1565 6 31,15 1 313,-46-1-209,-289 0-185,-2928 100-1235,2052 11 1399,1174-109 162,9-1 40,15-2-107,14 0-181,1180-51-509,5 43-187,-972 8 592,1176 4 190,-1663-2 767,-1155 75-1597,202-3 358,520-66 294,654-8 81,34 1 149,62-1 268,833-14-734,449-1-375,-3 60 629,-653 4-4,-805-40 841,-97 8-590,-104 3-229,-1224 103-1212,114-7 1085,378-86 85,1013-30 647,67-1-178,3130-33-1342,-1908 37 1057,-1349-2 257,-912 16-38,-342 61-2592,-544 17 464,1594-92 1909,248-7 579,56 1-229,32 0 31,845-17 996,-623 20-1610,240 1-406,496-7 344,-9-47 150,-45-42-19,-938 96 7,4-1 9,1 1-1,-1-1 1,0 0 0,0-1-1,0 0 1,0 0 0,0-1 0,-1-1-1,15-6 1,-23 10 1,1 0 1,-1 0-1,1-1 1,-1 1-1,1 0 1,-1 0-1,1-1 1,-1 1-1,1 0 1,-1-1-1,1 1 1,-1-1-1,1 1 1,-1 0-1,0-1 1,1 1-1,-1-1 1,0 1-1,1-1 1,-1 1-1,0-1 0,1 0 1,-1 1-1,0-1 1,0 1-1,0-1 1,0 1-1,0-1 1,0 0-1,0 1 1,0-1-1,0 1 1,0-1-1,0 0 1,0 1-1,0-1 1,0 1-1,0-1 1,-1 1-1,1-1 1,0 1-1,0-1 0,-1 0 1,1 0-1,-3-1 10,0 1 0,0-1 0,0 1 0,0-1 0,0 1 0,0 0 0,0 0 0,0 1 0,-7-2 0,-11-1-17,-1 1 0,0 1 1,1 1-1,-33 4 0,-101 22-15,148-25 6,-994 250-429,345-75 203,-57-22 225,-411 112 0,1100-259-7,7-2 27,0 0-1,1 0 0,-1 2 0,1 0 0,-15 10 1,30-17-12,0 0 1,0 0-1,1 1 1,-1-1-1,0 0 1,1 1-1,-1-1 1,0 1-1,1-1 1,-1 1-1,1-1 1,-1 1-1,1-1 1,-1 1-1,1-1 1,-1 1-1,1 0 1,0-1-1,-1 1 1,1 0-1,0-1 1,0 1-1,-1 0 1,1 0-1,0-1 1,0 1-1,0 0 1,0 0-1,0-1 1,0 1-1,0 0 1,0 0-1,0-1 1,0 1-1,0 0 1,1 0-1,-1-1 1,0 1-1,0 0 1,1-1 0,-1 1-1,0 0 1,1-1-1,-1 1 1,1 0-1,-1-1 1,1 1-1,-1-1 1,1 1-1,0-1 1,-1 1-1,1-1 1,-1 0-1,1 1 1,0-1-1,-1 0 1,1 1-1,0-1 1,1 0-1,8 4-1,0 0 0,0-1 0,0 0-1,12 1 1,99 11-7,151 0 0,-243-14 0,581 7-361,0-27 0,-2-26 0,1111-229 0,-1665 262 351,32-6 7,0-4 0,-1-3 0,115-52 0,-132 38-8,-64 36 25,0 0 1,0-1 0,0 1-1,-1-1 1,1 0-1,-1 0 1,1 0-1,-1 0 1,-1 0-1,1-1 1,2-4 0,-4 7 9,-1 0 0,0 1 1,1-1-1,-1 1 0,0-1 0,0 0 1,0 1-1,0-1 0,0 1 1,0-1-1,0 0 0,0 1 1,-1-1-1,1 1 0,-1-1 0,1 0 1,-1 1-1,0-1 0,1 1 1,-1 0-1,0-1 0,0 1 1,0 0-1,0-1 0,0 1 0,0 0 1,-1 0-1,1 0 0,0 0 1,0 0-1,-1 0 0,1 0 1,-1 1-1,1-1 0,-3 0 0,-8-5 40,0 2-1,-1 0 1,-24-5-1,-155-16 88,-113 7-128,-102 9-187,-1548 23-1640,851 0 1678,169-11-854,312-3 3896,824 0-2758,917-23-297,1317-183-558,-2357 196 692,446-34 150,-500 45 212,-20-1-174,-18 1-27,-281 2-156,-1611 48-1184,477-3 755,1395-47 378,2-1 365,0 1 0,0 2 0,-44 9 0,73-11-287,0 0 1,0-1-1,1 1 1,-1 1-1,1-1 1,-1 0-1,1 1 1,-1-1-1,1 1 1,0 0-1,0-1 1,-3 3-1,5-3-24,0-1-1,0 1 0,-1-1 1,1 0-1,0 1 0,0-1 0,0 1 1,-1-1-1,1 1 0,0-1 1,0 1-1,0-1 0,0 1 1,0-1-1,0 1 0,0-1 1,0 0-1,0 1 0,0-1 1,0 1-1,0-1 0,0 1 0,0-1 1,1 1-1,-1-1 0,0 1 1,1 0-1,19 11-16,18-2 14,0-2 0,0-2 0,0-1 0,50 0 0,-31-2 0,1314 20-97,-992-25-295,1096 0 294,-1441 4 74,-79 9 146,-1445 311-457,87-72 57,1066-212 582,-1-14 1,-405-25-1,731-1-130,20 0-145,39-3-43,1838-269-1109,-455-41 972,-1423 313 151,264-87 0,-250 77 164,-21 11-157,1 1 1,-1 0-1,0 0 1,0 0-1,0 0 1,0-1-1,0 1 1,0 0-1,0 0 1,0 0 0,0 0-1,0-1 1,0 1-1,0 0 1,0 0-1,0 0 1,0-1-1,0 1 1,0 0-1,0 0 1,0 0-1,0-1 1,0 1-1,0 0 1,0 0-1,0 0 1,0-1-1,0 1 1,0 0-1,0 0 1,-1 0 0,1 0-1,0-1 1,0 1-1,0 0 1,0 0-1,0 0 1,-1 0-1,1 0 1,0 0-1,0 0 1,0-1-1,0 1 1,-1 0-1,1 0 1,0 0-1,0 0 1,-1 0-1,-41-5 599,-106 7-572,1 6 0,0 7 0,-159 37 0,-78 43-34,-17 3 0,-232 7 0,433-84 0,-237-7 0,417-14 0,8-1 0,-1 0 0,0 2 0,-22 2 0,32-2 0,1-1 0,-1 1 0,1-1 0,0 1 0,-1 0 0,1 0 0,0 0 0,0 0 0,-1 1 0,1-1 0,0 0 0,0 1 0,0 0 0,1-1 0,-1 1 0,0 0 0,1 0 0,-1 0 0,1 0 0,-1 0 0,1 0 0,0 0 0,0 1 0,-1 3 0,1-4 0,1 1 0,0-1 0,0 0 0,0 0 0,1 1 0,-1-1 0,0 0 0,1 0 0,-1 0 0,1 0 0,0 1 0,0-1 0,0 0 0,0 0 0,0 0 0,0-1 0,1 1 0,-1 0 0,0 0 0,1-1 0,0 1 0,-1 0 0,1-1 0,0 0 0,0 1 0,0-1 0,0 0 0,0 0 0,3 1 0,22 11 0,0-1 0,0-1 0,1-2 0,0 0 0,50 7 0,-60-12 0,604 86 0,12-56 0,-462-31 0,179-21 0,-278 9 0,-1-2 0,-1-4 0,0-3 0,-1-3 0,75-33 0,-130 48 0,38-20 0,-50 25 0,-1 0 0,1 0 0,-1-1 0,0 0 0,0 1 0,1-1 0,-1 0 0,0 0 0,-1 0 0,1 0 0,0 0 0,0 0 0,-1-1 0,3-3 0,-4 5 0,-1 0 0,1 0 0,0 0 0,0 0 0,-1 0 0,1 0 0,-1 0 0,1 0 0,-1 0 0,1 0 0,-1 0 0,1 1 0,-1-1 0,0 0 0,0 0 0,1 1 0,-1-1 0,0 1 0,0-1 0,0 0 0,0 1 0,1 0 0,-1-1 0,0 1 0,0-1 0,0 1 0,0 0 0,0 0 0,0 0 0,0-1 0,0 1 0,0 0 0,-1 0 0,-35-7 0,0 2 0,-1 1 0,-73 2 0,64 2 0,-720 39 0,-2 53 0,361-39 0,384-50 0,-131 16 0,-205 0 0,338-22 0,29-3 0,44-10 0,-32 11 0,1485-480-496,-1487 479 491,860-301-97,10 31 110,-873 272 28,0-1 1,0 0-1,-1 0 0,0-2 0,22-13 0,-33 19-24,1-1-1,0 1 1,-1-1-1,0 0 0,1 0 1,-1 0-1,0-1 1,0 1-1,0 0 1,0-1-1,-1 1 1,1-1-1,0 0 1,-1 0-1,0 1 0,0-1 1,0 0-1,0 0 1,0 0-1,-1 0 1,1 0-1,-1 0 1,0 0-1,0-1 1,0 1-1,0 0 1,0 0-1,-1 0 0,1 0 1,-1 0-1,0 0 1,-1-3-1,0 2-11,0 1 0,0 0 0,-1-1 0,1 1 0,-1 0 0,0 1 0,1-1 0,-1 0 0,0 1 0,-1-1 0,1 1 0,-7-3 0,-50-20 0,49 21 0,-56-16 0,0 2 0,-1 3 0,-71-6 0,-211-4 0,337 24 0,-811-8 0,1061 12 0,688 30-74,-692-11-137,-1 11-1,226 63 1,351 183 211,-445-141 0,-360-137 7,224 75-67,-187-65 221,0-2 0,0-1-1,65 3 1,-94-10-53,-15 0-87,-29 4-39,27-4 25,-680 32-7,575-31 0,-1788 4 0,1612-7 0,303 1 0,0 1 0,0 1 0,17 4 0,17 4 0,296 48-1,426 62-93,-635-102-92,560 77-119,-9 34 321,-460-72-16,146 30 0,-369-86 27,14 3-50,-19-2 147,-14-2 223,-617 20-230,80 0-291,-411-40-319,655-6 360,-345-73 0,540 73 133,-158-57 0,258 75 76,21 4 114,49 2 303,1159 1-1086,-631 5-19,-121-1 538,812-11 41,-831-22-122,-347 17 152,-1-5 1,129-39-1,-178 41 44,69-33 0,-104 41 121,1 0 0,-1-1 1,0 0-1,-1-1 0,0-1 0,-1 0 0,22-24 1,-34 34-158,0 0 0,0 0 0,0 0 1,0 0-1,0 0 0,-1 0 0,1 0 1,0 0-1,0 0 0,-1 0 0,1 0 1,-1 0-1,1-1 0,-1 1 0,1 0 0,-1 0 1,0-1-1,1 1 0,-1 0 0,0-1 1,0 1-1,0 0 0,0-1 0,0 1 1,0 0-1,-1-1 0,1 1 0,0 0 1,-1 0-1,1-1 0,-1 1 0,1 0 1,-1 0-1,0 0 0,1 0 0,-1 0 0,0 0 1,0 0-1,0 0 0,0 0 0,0 0 1,0 0-1,0 0 0,0 0 0,0 1 1,0-1-1,0 0 0,-3 0 0,-6-3-6,-1 1-1,0 0 1,0 1-1,0 0 1,-12-1-1,-299-9 2,267 12 0,-2356 2-1191,634 3 1335,2030-6 679,883 29-763,-529 30-879,632 118-571,4 39 1105,-413-69-154,-605-104 350,-48-8 166,201 12 0,-356-44 1615,-80 2-721,-547 122-618,373-70-337,-946 197-1105,-15-68 888,844-153 516,-585-20-1,934-12-313,-37-3 328,37 3-316,0 0-7,1 0 0,-1 0 1,0 0-1,0 0 1,0 0-1,0 0 1,0 0-1,0 0 1,0 0-1,0 0 1,0 0-1,0 0 1,0-1-1,0 1 1,0 0-1,0 0 0,0 0 1,27-1 146,359-4-102,460-22-53,718-169-773,-1537 192 775,324-67 0,-304 58 0,0-2 0,-1-2 0,0-2 0,-1-1 0,48-32 0,-83 45 78,0 0-1,0 0 1,-1-1-1,17-17 1,-25 24-65,0 0 0,0-1 1,0 1-1,0 0 0,0-1 1,0 1-1,-1-1 0,1 1 1,0-1-1,-1 1 0,1-1 1,-1 0-1,0 1 0,0-1 1,1 0-1,-1 1 0,0-1 1,0 0-1,-1-1 0,0 1-7,0 0 0,0 0 0,0 0 0,0 0 0,-1 1 1,1-1-1,-1 1 0,1-1 0,-1 1 0,0-1 0,1 1 0,-1 0 0,0 0 0,0 0 0,0 0 0,0 0 0,0 0 0,0 1 0,-4-2 0,-32-7-6,0 1 0,-1 2 0,0 2 0,-64 1 0,49 2 0,-803 23-476,-8 62-140,474-43 765,-33 7-142,-136 12-26,3-32 188,519-28 266,33-1-276,8 1-39,66-2-48,798-47-195,5-46-756,-705 75 721,12 0 140,623-86-2,-600 69 21,376-120 0,-503 131-1,-2-4 0,-1-2 0,-1-4 0,-2-3 0,-2-3 0,84-68 0,-134 95 116,1-1 1,22-29-1,-36 41-68,-1 0-1,0 0 1,0-1 0,0 1 0,0-1-1,-1 0 1,0 0 0,0 0 0,0 0-1,-1 0 1,0-1 0,0 1 0,0 0-1,0-1 1,-1 1 0,0-9 0,-1 12-47,1-1 1,-1 1 0,0 0-1,0-1 1,0 1 0,0-1-1,0 1 1,-1 0 0,1 0-1,-1 0 1,1 0 0,-1 0-1,0 0 1,0 0 0,0 1-1,0-1 1,0 1 0,0-1-1,0 1 1,-1 0 0,1-1-1,-3 0 1,-7-2-3,0 1 1,1-1-1,-24-2 0,-14 0 1,-1 3 0,0 1 0,0 3 0,-50 7 0,-202 42 0,-774 232 0,836-211 0,52-16 0,4 8 0,-296 144 0,438-181 0,41-25 0,1-1 0,-1 0 0,1 0 0,0 0 0,-1 1 0,1-1 0,0 0 0,0 1 0,-1-1 0,1 0 0,0 0 0,0 1 0,-1-1 0,1 1 0,0-1 0,0 0 0,0 1 0,-1-1 0,1 0 0,0 1 0,0-1 0,0 1 0,0-1 0,0 0 0,0 1 0,0-1 0,0 1 0,0-1 0,0 0 0,0 1 0,0-1 0,0 1 0,0-1 0,1 0 0,-1 1 0,0-1 0,0 1 0,0-1 0,1 0 0,-1 1 0,0-1 0,0 0 0,1 1 0,-1-1 0,0 0 0,1 0 0,-1 1 0,0-1 0,1 0 0,-1 0 0,0 0 0,1 1 0,-1-1 0,0 0 0,1 0 0,-1 0 0,1 0 0,-1 0 0,0 0 0,1 0 0,-1 0 0,1 0 0,0 0 0,14 3 0,-1 0 0,1-1 0,0-1 0,16-1 0,588-35 0,-421 17 0,1045-126-119,-22-96-301,-1048 199 420,206-56 0,-369 94 0,17-5 0,46-20 0,-67 26 0,0-1 0,-1 0 0,0 0 0,0-1 0,0 1 0,0-1 0,0 0 0,-1 0 0,0-1 0,0 1 0,0-1 0,0 0 0,5-10 0,-8 12 12,0 1 1,0-1 0,0 0 0,-1 1 0,1-1 0,-1 0-1,0 0 1,0 1 0,0-1 0,0 0 0,0 0-1,-1 1 1,1-1 0,-1 0 0,0 1 0,0-1-1,0 0 1,0 1 0,0-1 0,0 1 0,-1 0 0,1-1-1,-1 1 1,1 0 0,-1 0 0,0 0 0,0 0-1,0 0 1,0 0 0,-4-2 0,-5-3 11,0-1-1,-1 1 1,0 1 0,0 0 0,-14-4-1,-17-4-23,-1 1 0,-1 2 0,-89-10 0,-141 9 0,258 11 0,-165 4 0,1 7 0,0 8 0,-189 45 0,-521 184 0,560-127 0,242-83 0,-137 78 0,215-108 0,1-1 0,-1 2 0,1 0 0,0 0 0,-9 11 0,18-18 0,-1 0 0,1 0 0,0 1 0,0-1 0,0 1 0,0-1 0,0 1 0,0-1 0,0 1 0,0-1 0,1 1 0,-1 0 0,1 0 0,-1-1 0,1 1 0,0 0 0,0 0 0,-1-1 0,1 1 0,1 0 0,-1 0 0,0 0 0,0-1 0,0 1 0,1 0 0,-1 0 0,1-1 0,0 1 0,-1 0 0,1-1 0,0 1 0,0-1 0,0 1 0,0-1 0,0 1 0,1-1 0,-1 0 0,0 1 0,0-1 0,1 0 0,-1 0 0,1 0 0,-1 0 0,1 0 0,2 0 0,12 7 0,1-1 0,0-1 0,1-1 0,0 0 0,-1-2 0,1 0 0,34 1 0,-48-3 0,133 9 0,1-6 0,144-14 0,-253 7 0,-1-1 0,0-1 0,0-2 0,0-1 0,-1-1 0,0-1 0,-1-2 0,39-22 0,-31 12 0,-1-1 0,-1-2 0,-1-1 0,-1-2 0,37-44 0,-22 19 0,-3-1 0,38-67 0,-64 94 0,-1 0 0,-2-2 0,-1 0 0,-1 0 0,-1-1 0,11-60 0,-20 83 0,0 1 0,-1-1 0,0 0 0,0 1 0,0-1 0,-1 0 0,0 1 0,0-1 0,0 1 0,-1-1 0,0 1 0,0-1 0,-1 1 0,0 0 0,0 0 0,-5-7 0,2 7 0,1 0 0,-1 0 0,-1 0 0,1 1 0,-1 0 0,1 1 0,-2-1 0,1 1 0,0 1 0,-1-1 0,1 1 0,-1 1 0,-13-4 0,-44-6 0,-1 2 0,0 4 0,-123 3 0,102 3 0,-702 5 0,286 0 0,471-4 0,26 1 0,18 1 0,628 95 0,742 15 0,-1279-110 0,503-6 0,-703-6 0,50 4 0,-77-7 0,-181-40 0,234 29 0,20 9 0,-1-2 0,-64-29 0,55 20 0,-228-97 0,-103-53-164,-1583-765-1822,1954 930 1972,-297-163-30,295 158 32,0 0 0,2-2 1,0 0-1,-29-31 0,45 43 94,1 0 0,-1-1 0,1 1 1,0-1-1,0 0 0,1-1 0,-1 1 0,1-1 0,1 1 0,-1-1 0,1 0 0,0 0 1,1 0-1,0 0 0,0 0 0,0 0 0,1 0 0,0-1 0,1 1 0,-1 0 0,3-9 1,-2 12-140,1 0 0,0 0 1,-1 0-1,1 0 1,0 0-1,1 1 1,-1-1-1,1 1 1,-1-1-1,1 1 1,0 0-1,0 0 1,1 1-1,-1-1 0,7-4 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13T15:19:54.665"/>
    </inkml:context>
    <inkml:brush xml:id="br0">
      <inkml:brushProperty name="width" value="0.35" units="cm"/>
      <inkml:brushProperty name="height" value="0.35" units="cm"/>
      <inkml:brushProperty name="color" value="#1E1E1E"/>
    </inkml:brush>
  </inkml:definitions>
  <inkml:trace contextRef="#ctx0" brushRef="#br0">5285 465 24575,'-73'2'0,"-132"24"0,107-11 0,-741 136 0,771-142 0,-17 6 0,84-15 0,0 0 0,0 1 0,0-1 0,0 0 0,0 0 0,0 1 0,0-1 0,0 1 0,0-1 0,0 1 0,1-1 0,-1 1 0,0-1 0,0 1 0,1 0 0,-1-1 0,0 1 0,1 0 0,-1 0 0,1 0 0,-1-1 0,1 1 0,-1 0 0,1 0 0,-1 0 0,1 0 0,0 0 0,-1 1 0,2 0 0,-1 0 0,1 0 0,-1 0 0,1-1 0,0 1 0,0 0 0,-1-1 0,1 1 0,0-1 0,1 1 0,-1-1 0,0 1 0,0-1 0,1 0 0,-1 1 0,3 1 0,16 10 0,1 0 0,0-1 0,0 0 0,38 12 0,-21-8 0,271 122 0,444 172 0,-707-294 0,1-3 0,0-2 0,0-2 0,1-2 0,0-2 0,0-3 0,77-4 0,-96-4 0,-29 6 0,1 0 0,-1-1 0,0 1 0,1 0 0,-1 0 0,0 0 0,1 0 0,-1 0 0,0-1 0,1 1 0,-1 0 0,0 0 0,0 0 0,1-1 0,-1 1 0,0 0 0,0 0 0,1-1 0,-1 1 0,0 0 0,0-1 0,0 1 0,0 0 0,1 0 0,-1-1 0,0 1 0,0-1 0,0 1 0,0 0 0,0-1 0,0 1 0,0 0 0,0-1 0,0 1 0,-2-3 0,-1 1 0,1 0 0,-1 0 0,1 0 0,-1 0 0,0 1 0,0-1 0,0 1 0,0-1 0,0 1 0,0 0 0,0 0 0,-5 0 0,-548-140 0,228 63 0,35-4 0,-84-19 0,274 79 0,-180-16 0,-420 34 0,383 10 0,242-6 0,-279-5 0,282 0 0,-1-4 0,-126-32 0,-591-211 0,671 211 0,-622-226 0,720 258 0,5 1 0,-1 1 0,0 0 0,-1 1 0,1 2 0,-29-4 0,48 8 0,0 0 0,0 0 0,0 0 0,0-1 0,0 1 0,0 0 0,0 1 0,1-1 0,-1 0 0,0 0 0,0 0 0,0 0 0,0 1 0,0-1 0,0 0 0,0 1 0,0-1 0,1 1 0,-1-1 0,0 1 0,0-1 0,0 2 0,1-1 0,-1-1 0,1 1 0,0 0 0,0 0 0,0-1 0,0 1 0,0 0 0,1 0 0,-1-1 0,0 1 0,0 0 0,0-1 0,1 1 0,-1 0 0,0-1 0,1 1 0,-1 0 0,0-1 0,1 1 0,-1-1 0,2 2 0,35 34 0,-32-32 0,89 64 0,-86-57 0,-20-14 0,-21-13 0,27 12 0,1 1 0,1-1 0,-1 0 0,0-1 0,1 1 0,0-1 0,0 0 0,0 0 0,1 0 0,-5-10 0,7 14 0,0-1 0,1 1 0,-1-1 0,1 0 0,0 1 0,-1-1 0,1 1 0,0-1 0,0 0 0,0 1 0,0-1 0,0 1 0,1-1 0,-1 0 0,0 1 0,1-1 0,-1 1 0,2-3 0,-1 2 0,1 1 0,-1-1 0,1 0 0,0 0 0,-1 1 0,1-1 0,0 0 0,0 1 0,0 0 0,0 0 0,0-1 0,1 1 0,-1 1 0,0-1 0,5-1 0,29-5 0,0 1 0,0 2 0,1 1 0,65 5 0,-44-1 0,581 4 0,-627-5 0,0-1 0,0-1 0,0 0 0,0 0 0,-1-1 0,1-1 0,0 0 0,-1 0 0,0-2 0,0 1 0,-1-1 0,0-1 0,0 1 0,0-2 0,-1 0 0,0 0 0,0 0 0,-1-1 0,14-19 0,-21 27 0,-1 0 0,1 1 0,-1-1 0,0 0 0,1 0 0,-1 0 0,0 1 0,1-1 0,-1 0 0,0 0 0,0 0 0,0 0 0,0 1 0,0-1 0,0 0 0,0 0 0,0 0 0,0 0 0,0 1 0,-1-1 0,1 0 0,0 0 0,0 0 0,-1 1 0,1-1 0,-1 0 0,1 0 0,-1 1 0,1-1 0,-1 0 0,1 1 0,-1-1 0,1 0 0,-1 1 0,0-1 0,1 1 0,-1-1 0,0 1 0,0 0 0,1-1 0,-1 1 0,0 0 0,0-1 0,0 1 0,1 0 0,-1 0 0,0 0 0,0 0 0,-1-1 0,-49-4 0,47 4 0,-22 3 0,-1 0 0,1 1 0,0 2 0,1 1 0,-1 1 0,1 1 0,-43 19 0,27-10 0,-65 17 0,90-30 0,-79 19 0,-1-3 0,-1-5 0,-136 4 0,205-19 0,16-1 0,1 1 0,-1 0 0,1 1 0,-1 0 0,1 1 0,-15 3 0,22-3 0,1-1 0,0 1 0,0 0 0,0 0 0,0 0 0,0 0 0,0 0 0,0 0 0,1 1 0,-1 0 0,1-1 0,0 1 0,0 0 0,0 0 0,0 0 0,0 1 0,1-1 0,-1 0 0,1 1 0,0-1 0,0 0 0,0 1 0,1 0 0,-1 5 0,-2 10 0,1-1 0,1 0 0,0 1 0,2-1 0,2 24 0,-2-38 0,0 1 0,-1-1 0,1 0 0,1 1 0,-1-1 0,1 0 0,-1 0 0,1 0 0,1 0 0,-1 0 0,0 0 0,1-1 0,0 1 0,0-1 0,0 0 0,0 0 0,0 0 0,1 0 0,-1 0 0,1-1 0,0 0 0,0 1 0,0-1 0,0-1 0,0 1 0,0-1 0,6 2 0,45 8 0,26 6 0,1-3 0,100 4 0,374-19 0,86 2 0,-432 9 0,215 38 0,761 191 0,-1138-228 0,599 156 0,-92-20 0,-496-137 0,1-2 0,0-3 0,0-3 0,74-6 0,-51 1 0,-77 1 0,-13-3 0,-23-8 0,21 10 0,-237-79 0,157 54 0,-3 3 0,-1 4 0,-1 4 0,-1 4 0,1 4 0,-2 5 0,-129 10 0,474-6 0,-93 2 0,3413-2 0,-3509-1 0,1-2 0,-1-3 0,61-13 0,-80 9 0,-2-2 0,1-1 0,-1-2 0,-1-1 0,45-28 0,-38 20 0,0 2 0,1 2 0,1 2 0,1 2 0,51-9 0,248-28 0,-74 32 0,371 20 0,-420 17 0,48 1 0,-254-16 0,0 1 0,1 1 0,-1 0 0,-1 1 0,1 1 0,0 0 0,-1 2 0,0 0 0,-1 1 0,0 0 0,0 2 0,0 0 0,-2 0 0,1 1 0,-1 1 0,23 26 0,6 4 0,-19-18 0,0 1 0,21 31 0,-37-46 0,-2 0 0,0 1 0,0 0 0,-1 1 0,0-1 0,-1 1 0,0 0 0,-1 0 0,3 18 0,-3-12 0,-1 0 0,-1 1 0,0-1 0,-2 0 0,0 1 0,-1-1 0,-6 26 0,7-40 0,0-1 0,-1-1 0,1 1 0,-1 0 0,0 0 0,0-1 0,0 1 0,0-1 0,0 1 0,-1-1 0,1 0 0,-1 0 0,1 0 0,-1 0 0,0 0 0,0-1 0,0 1 0,0-1 0,0 0 0,0 0 0,-6 1 0,-6 1 0,0 0 0,-1-2 0,-21 1 0,24-2 0,-305-3 0,-150 9 0,-967 46 0,-735-54 0,2003 7 0,-233 36 0,-157 62 0,251-44 0,-488 107 0,-477 75 0,743-160 0,14 41 0,69-13 0,364-96 0,0-4 0,0-3 0,-122-7 0,256-6 0,-8-2 0,620-121 0,-5-40 0,-325 82 0,82-11-139,3 18 0,3 19 0,742-13 0,-882 77 127,541-26 117,-165-65 355,-446 57-457,-187 28-3,211-36 0,-191 30 0,0-2 0,84-35 0,-114 39 0,0 0 0,0-2 0,-1 1 0,-1-2 0,1 0 0,-2-1 0,17-17 0,-26 24 0,0 0 0,0-1 0,0 1 0,-1-1 0,1 0 0,-1 0 0,-1 0 0,1 0 0,-1-1 0,1-6 0,-2 9 0,-1 0 0,1 0 0,-1 0 0,0 0 0,-1 0 0,1 0 0,-1-1 0,0 1 0,0 0 0,0 0 0,0 1 0,-1-1 0,1 0 0,-1 0 0,0 1 0,0-1 0,-4-4 0,-3-1 0,0 1 0,0 0 0,0 0 0,-1 1 0,0 0 0,-1 1 0,0 0 0,0 1 0,0 0 0,0 1 0,-1 0 0,-13-2 0,-61-18 0,-2 4 0,-148-15 0,-193 10 0,427 25 0,-1655-10 0,1134 14 0,376-3 0,0 7 0,0 6 0,2 6 0,-241 66 0,337-71 0,-1-2 0,0-2 0,0-2 0,-1-3 0,-82 1 0,124-8 0,-11 0 0,0 1 0,0 1 0,-1 0 0,-22 6 0,37-6 0,0 1 0,0 0 0,0 0 0,0 1 0,0 0 0,0 0 0,1 0 0,0 1 0,0 0 0,0 0 0,0 0 0,0 1 0,1-1 0,-1 1 0,1 0 0,1 0 0,-5 8 0,4-6 0,0 1 0,0-1 0,1 1 0,0 0 0,1-1 0,0 1 0,0 0 0,-1 15 0,3-20 0,-1 1 0,2 0 0,-1 0 0,0-1 0,1 1 0,0 0 0,-1-1 0,1 1 0,1-1 0,-1 1 0,1-1 0,-1 0 0,1 1 0,0-1 0,0 0 0,0 0 0,0 0 0,1-1 0,0 1 0,-1 0 0,1-1 0,4 3 0,8 3 0,0-1 0,1-1 0,-1 0 0,1-1 0,1-1 0,-1 0 0,1-1 0,31 1 0,-42-3 0,134 10 0,0-6 0,0-6 0,187-25 0,411-112 0,-390 73 0,-320 57 0,-1 0 0,0-2 0,-1-1 0,0-1 0,32-20 0,114-88 0,-152 104 0,-11 10 0,0-1 0,0 0 0,-1-1 0,-1 0 0,1 0 0,-1-1 0,0 0 0,-1 0 0,0 0 0,-1-1 0,0 0 0,0 0 0,-1 0 0,0-1 0,-1 0 0,0 1 0,-1-1 0,0 0 0,-1 0 0,0 0 0,-1-15 0,-1 0 0,0 10 0,1 1 0,1-1 0,3-27 0,-4 41 0,1 0 0,-1 0 0,0 1 0,1-1 0,-1 0 0,1 0 0,-1 0 0,1 1 0,0-1 0,0 0 0,0 1 0,0-1 0,0 0 0,0 1 0,0-1 0,1 1 0,-1 0 0,0 0 0,1-1 0,-1 1 0,1 0 0,0 0 0,-1 0 0,1 0 0,0 0 0,-1 1 0,1-1 0,0 1 0,0-1 0,0 1 0,-1-1 0,1 1 0,0 0 0,0 0 0,0 0 0,0 0 0,3 1 0,8 2 0,0 1 0,-1 0 0,1 1 0,-1 0 0,0 1 0,-1 0 0,1 1 0,-1 0 0,0 1 0,-1 1 0,0-1 0,0 2 0,-1-1 0,0 1 0,-1 1 0,0-1 0,-1 1 0,8 15 0,-3-4 0,-1 1 0,-1 0 0,-1 1 0,-1 0 0,-1 1 0,-2-1 0,0 1 0,2 42 0,-6 44 0,-1-54 0,6 57 0,5-23 0,-5 0 0,-5 92 0,-1-178 0,0-1 0,0 1 0,-1-1 0,1 1 0,-1-1 0,0 0 0,-1 1 0,1-1 0,-1 0 0,0 0 0,0 0 0,0 0 0,-4 6 0,4-9 0,0 1 0,-1 0 0,1-1 0,-1 0 0,1 1 0,-1-1 0,1 0 0,-1 0 0,0 0 0,1-1 0,-1 1 0,0-1 0,0 1 0,0-1 0,1 0 0,-1 0 0,0 0 0,0 0 0,0-1 0,1 1 0,-1-1 0,-4-1 0,-33-9 0,2-1 0,0-2 0,1-2 0,0-1 0,1-2 0,1-2 0,-54-41 0,76 51 0,-1-1 0,2 0 0,0-1 0,1 0 0,0-1 0,0 0 0,2 0 0,0-1 0,1-1 0,0 0 0,1 0 0,1 0 0,0-1 0,2 1 0,0-1 0,0-1 0,2 1 0,0 0 0,1-23 0,1 28 0,-1-15 0,1 0 0,7-50 0,-6 69 0,1 0 0,0 1 0,0-1 0,1 0 0,0 1 0,0 0 0,1 0 0,0 0 0,0 0 0,1 0 0,-1 1 0,2 0 0,-1 0 0,8-7 0,3 2 0,1 0 0,0 0 0,0 2 0,1 0 0,0 1 0,1 1 0,0 1 0,0 1 0,0 0 0,0 1 0,25-1 0,32 0 0,121 6 0,-122 2 0,118-1 0,90 3 0,-275-5 0,0 1 0,1 0 0,-1 0 0,0 1 0,0 0 0,-1 1 0,1 0 0,0 0 0,-1 0 0,1 1 0,-1 0 0,0 0 0,11 11 0,-15-12 0,0 0 0,0 0 0,0 1 0,-1-1 0,0 1 0,0-1 0,0 1 0,0 0 0,0 0 0,-1 0 0,1 0 0,-1 0 0,0 0 0,-1 0 0,1 1 0,-1-1 0,1 0 0,-1 0 0,-1 1 0,1-1 0,-1 0 0,1 0 0,-1 1 0,0-1 0,-1 0 0,1 0 0,-1 0 0,-1 4 0,-3 2 0,0 1 0,-1 0 0,0-1 0,0 0 0,-1-1 0,0 0 0,-1 0 0,-15 12 0,-10 5 0,-42 23 0,62-40 0,-37 20 0,-1-2 0,-2-2 0,-1-3 0,-77 21 0,24-16 0,-153 19 0,150-34 0,0-5 0,-200-12 0,305 5 0,-1-1 0,1 0 0,-1 0 0,1 0 0,0-1 0,0 1 0,0-2 0,0 1 0,0-1 0,0 1 0,0-2 0,1 1 0,-10-8 0,12 7 0,0 0 0,-1 0 0,2-1 0,-1 1 0,0-1 0,1 1 0,0-1 0,0 0 0,1 0 0,-1 0 0,1 0 0,0 0 0,0 0 0,1-1 0,-1 1 0,1 0 0,1-6 0,-1 4 0,1 0 0,1 1 0,-1-1 0,1 0 0,0 1 0,1 0 0,-1-1 0,1 1 0,0 0 0,1 0 0,0 0 0,0 1 0,7-9 0,3-1 0,0 1 0,1 1 0,25-18 0,19-10 0,2 2 0,1 4 0,2 2 0,111-40 0,-119 54 0,1 4 0,0 2 0,1 2 0,0 3 0,1 2 0,70 3 0,-97 4 0,22-1 0,1 3 0,64 12 0,-101-11 0,-1 0 0,0 1 0,0 1 0,0 1 0,-1 0 0,0 1 0,0 1 0,-1 0 0,0 1 0,23 21 0,-23-16 0,-1 0 0,0 1 0,-1 0 0,-1 1 0,-1 1 0,-1-1 0,0 2 0,-1-1 0,-1 2 0,-1-1 0,0 1 0,5 30 0,-5-7 0,-2 1 0,-2-1 0,-2 1 0,-9 84 0,7-122 0,1-1 0,-1 0 0,0 0 0,-1 0 0,1 0 0,-1 0 0,0 0 0,0 0 0,-1 0 0,1-1 0,-1 1 0,0-1 0,0 0 0,-1 0 0,1 0 0,-1 0 0,0 0 0,0-1 0,0 0 0,0 0 0,-1 0 0,-4 3 0,-9 1 0,0 0 0,0-1 0,0-1 0,-36 5 0,39-7 0,-127 19 0,-235 7 0,-147-32 0,468 1 0,150-29 0,510-153 0,-503 162 0,1 4 0,1 4 0,0 5 0,122 5 0,96 9 0,-1341-5 0,1012 1 0,0-1 0,0-1 0,-1 1 0,1-2 0,0 1 0,0-1 0,0 0 0,-12-5 0,17 6 0,0-2 0,0 1 0,0 0 0,0 0 0,0-1 0,0 0 0,1 1 0,-1-1 0,1 0 0,0 0 0,0-1 0,0 1 0,0 0 0,1-1 0,-1 1 0,1-1 0,0 1 0,0-1 0,0 0 0,-1-7 0,0-50 0,2 47 0,0-1 0,-1 1 0,0 0 0,-1 0 0,-6-23 0,7 34 0,0 0 0,-1 1 0,1-1 0,-1 0 0,1 0 0,-1 1 0,0-1 0,0 1 0,0-1 0,-1 1 0,1 0 0,0 0 0,-1 0 0,1 0 0,-1 0 0,0 1 0,0-1 0,1 1 0,-1-1 0,0 1 0,0 0 0,-1 0 0,1 1 0,0-1 0,0 1 0,0-1 0,0 1 0,0 0 0,-1 0 0,-2 1 0,-8 1 0,1 0 0,-1 1 0,1 1 0,0 0 0,0 1 0,0 1 0,1 0 0,-1 0 0,2 1 0,-1 1 0,-17 14 0,17-13 0,0 0 0,-1 0 0,0-1 0,0-1 0,-1 0 0,0-1 0,0 0 0,-1-1 0,-24 5 0,-43-5 0,-124-8 0,68 0 0,-1362 3 0,1485 0 0,-1 1 0,1 1 0,0 1 0,0 0 0,0 1 0,1 0 0,-1 1 0,1 1 0,-21 11 0,-4 7 0,-66 51 0,9-4 0,-31-3-1365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E576D-777F-42E1-9739-7FD89F404092}" type="datetimeFigureOut">
              <a:rPr lang="en-US" smtClean="0"/>
              <a:t>5/4/2024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F1A11-BB96-443E-B274-982C61AA7E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73216" y="3667946"/>
            <a:ext cx="9285382" cy="1277857"/>
          </a:xfrm>
        </p:spPr>
        <p:txBody>
          <a:bodyPr anchor="ctr"/>
          <a:lstStyle>
            <a:lvl1pPr algn="l">
              <a:defRPr sz="60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36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 1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2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3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367756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1/7/20XX</a:t>
            </a:r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</a:t>
            </a:r>
          </a:p>
        </p:txBody>
      </p:sp>
    </p:spTree>
    <p:extLst>
      <p:ext uri="{BB962C8B-B14F-4D97-AF65-F5344CB8AC3E}">
        <p14:creationId xmlns:p14="http://schemas.microsoft.com/office/powerpoint/2010/main" val="33484456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6011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B7A5A-4225-417D-92C6-1C9A16E3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BA8EE-BF3B-4E61-9241-4BC605B3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402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142" y="2046288"/>
            <a:ext cx="554445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4142" y="3162300"/>
            <a:ext cx="5544458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40588" y="2046288"/>
            <a:ext cx="4114800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42" y="1850572"/>
            <a:ext cx="10134601" cy="4093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4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1411511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8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icture Placeholder 65">
            <a:extLst>
              <a:ext uri="{FF2B5EF4-FFF2-40B4-BE49-F238E27FC236}">
                <a16:creationId xmlns:a16="http://schemas.microsoft.com/office/drawing/2014/main" id="{88E0AC7A-AA85-427E-8B83-AEEF229EDA4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383802" y="3121794"/>
            <a:ext cx="1808198" cy="1097726"/>
          </a:xfrm>
          <a:custGeom>
            <a:avLst/>
            <a:gdLst>
              <a:gd name="connsiteX0" fmla="*/ 474569 w 1808198"/>
              <a:gd name="connsiteY0" fmla="*/ 0 h 1097726"/>
              <a:gd name="connsiteX1" fmla="*/ 1799279 w 1808198"/>
              <a:gd name="connsiteY1" fmla="*/ 0 h 1097726"/>
              <a:gd name="connsiteX2" fmla="*/ 1808198 w 1808198"/>
              <a:gd name="connsiteY2" fmla="*/ 1097726 h 1097726"/>
              <a:gd name="connsiteX3" fmla="*/ 0 w 1808198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198" h="1097726">
                <a:moveTo>
                  <a:pt x="474569" y="0"/>
                </a:moveTo>
                <a:lnTo>
                  <a:pt x="1799279" y="0"/>
                </a:lnTo>
                <a:lnTo>
                  <a:pt x="18081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E6437AD1-FE22-40AE-8BB8-8B8B9C5770F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0427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Picture Placeholder 59">
            <a:extLst>
              <a:ext uri="{FF2B5EF4-FFF2-40B4-BE49-F238E27FC236}">
                <a16:creationId xmlns:a16="http://schemas.microsoft.com/office/drawing/2014/main" id="{97978D8E-FCD0-4E7C-BD0B-F2F47BA1B2D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416963" y="3121794"/>
            <a:ext cx="1799279" cy="1097726"/>
          </a:xfrm>
          <a:custGeom>
            <a:avLst/>
            <a:gdLst>
              <a:gd name="connsiteX0" fmla="*/ 474570 w 1799279"/>
              <a:gd name="connsiteY0" fmla="*/ 0 h 1097726"/>
              <a:gd name="connsiteX1" fmla="*/ 1799279 w 1799279"/>
              <a:gd name="connsiteY1" fmla="*/ 0 h 1097726"/>
              <a:gd name="connsiteX2" fmla="*/ 132479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70" y="0"/>
                </a:moveTo>
                <a:lnTo>
                  <a:pt x="1799279" y="0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83197EDA-7F24-4C0A-B859-34173E066FC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933589" y="3121794"/>
            <a:ext cx="1799125" cy="1097726"/>
          </a:xfrm>
          <a:custGeom>
            <a:avLst/>
            <a:gdLst>
              <a:gd name="connsiteX0" fmla="*/ 474570 w 1799125"/>
              <a:gd name="connsiteY0" fmla="*/ 0 h 1097726"/>
              <a:gd name="connsiteX1" fmla="*/ 1799125 w 1799125"/>
              <a:gd name="connsiteY1" fmla="*/ 0 h 1097726"/>
              <a:gd name="connsiteX2" fmla="*/ 1799125 w 1799125"/>
              <a:gd name="connsiteY2" fmla="*/ 356 h 1097726"/>
              <a:gd name="connsiteX3" fmla="*/ 1324799 w 1799125"/>
              <a:gd name="connsiteY3" fmla="*/ 1097726 h 1097726"/>
              <a:gd name="connsiteX4" fmla="*/ 0 w 1799125"/>
              <a:gd name="connsiteY4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125" h="1097726">
                <a:moveTo>
                  <a:pt x="474570" y="0"/>
                </a:moveTo>
                <a:lnTo>
                  <a:pt x="1799125" y="0"/>
                </a:lnTo>
                <a:lnTo>
                  <a:pt x="1799125" y="356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D5CFC424-FDBC-4BD5-B5FB-E2C7B5DE600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450214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B2475369-85E0-474D-9454-6911B2BB54D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966838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9231E13B-CD8C-48FC-A6DB-E87F08B4628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483375" y="3121794"/>
            <a:ext cx="1799279" cy="1097726"/>
          </a:xfrm>
          <a:custGeom>
            <a:avLst/>
            <a:gdLst>
              <a:gd name="connsiteX0" fmla="*/ 474569 w 1799279"/>
              <a:gd name="connsiteY0" fmla="*/ 0 h 1097726"/>
              <a:gd name="connsiteX1" fmla="*/ 1799279 w 1799279"/>
              <a:gd name="connsiteY1" fmla="*/ 0 h 1097726"/>
              <a:gd name="connsiteX2" fmla="*/ 1324798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69" y="0"/>
                </a:moveTo>
                <a:lnTo>
                  <a:pt x="1799279" y="0"/>
                </a:lnTo>
                <a:lnTo>
                  <a:pt x="13247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9A7D62AC-CCFA-44C3-98ED-F750B562B96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" y="3121794"/>
            <a:ext cx="1799279" cy="1097726"/>
          </a:xfrm>
          <a:custGeom>
            <a:avLst/>
            <a:gdLst>
              <a:gd name="connsiteX0" fmla="*/ 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2325820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9" y="2586626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7" name="Text Placeholder 15">
            <a:extLst>
              <a:ext uri="{FF2B5EF4-FFF2-40B4-BE49-F238E27FC236}">
                <a16:creationId xmlns:a16="http://schemas.microsoft.com/office/drawing/2014/main" id="{F3625817-ADC5-402C-BF70-E72E180EA94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9000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8" name="Text Placeholder 18">
            <a:extLst>
              <a:ext uri="{FF2B5EF4-FFF2-40B4-BE49-F238E27FC236}">
                <a16:creationId xmlns:a16="http://schemas.microsoft.com/office/drawing/2014/main" id="{1CD742BF-928E-4F96-A707-0762F7415A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9005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9" name="Text Placeholder 15">
            <a:extLst>
              <a:ext uri="{FF2B5EF4-FFF2-40B4-BE49-F238E27FC236}">
                <a16:creationId xmlns:a16="http://schemas.microsoft.com/office/drawing/2014/main" id="{F63CF451-68B6-4006-B393-3926AD557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95597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0" name="Text Placeholder 18">
            <a:extLst>
              <a:ext uri="{FF2B5EF4-FFF2-40B4-BE49-F238E27FC236}">
                <a16:creationId xmlns:a16="http://schemas.microsoft.com/office/drawing/2014/main" id="{0812886F-184C-40A8-A729-8B4B4926879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5602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1" name="Text Placeholder 15">
            <a:extLst>
              <a:ext uri="{FF2B5EF4-FFF2-40B4-BE49-F238E27FC236}">
                <a16:creationId xmlns:a16="http://schemas.microsoft.com/office/drawing/2014/main" id="{227745AB-F0A1-4D69-B3E7-1E05EC5A83C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71508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2" name="Text Placeholder 18">
            <a:extLst>
              <a:ext uri="{FF2B5EF4-FFF2-40B4-BE49-F238E27FC236}">
                <a16:creationId xmlns:a16="http://schemas.microsoft.com/office/drawing/2014/main" id="{FA1D1660-FDA5-41B8-9EE3-ADA0E15F0CD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71513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3" name="Text Placeholder 15">
            <a:extLst>
              <a:ext uri="{FF2B5EF4-FFF2-40B4-BE49-F238E27FC236}">
                <a16:creationId xmlns:a16="http://schemas.microsoft.com/office/drawing/2014/main" id="{40B672B5-5EF2-428E-8952-03BB5F47FB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83375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4" name="Text Placeholder 18">
            <a:extLst>
              <a:ext uri="{FF2B5EF4-FFF2-40B4-BE49-F238E27FC236}">
                <a16:creationId xmlns:a16="http://schemas.microsoft.com/office/drawing/2014/main" id="{AAB3392A-4B63-483C-B97B-A962BA7295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3380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5" name="Text Placeholder 15">
            <a:extLst>
              <a:ext uri="{FF2B5EF4-FFF2-40B4-BE49-F238E27FC236}">
                <a16:creationId xmlns:a16="http://schemas.microsoft.com/office/drawing/2014/main" id="{52F154E0-81D0-4ED7-81F5-F2A41F6EE2E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57493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D57D2666-5AA0-4552-8434-DE134549DA0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457498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7" name="Text Placeholder 15">
            <a:extLst>
              <a:ext uri="{FF2B5EF4-FFF2-40B4-BE49-F238E27FC236}">
                <a16:creationId xmlns:a16="http://schemas.microsoft.com/office/drawing/2014/main" id="{7E6E0780-44C2-48C7-99F2-E711D9BFA85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416963" y="4502202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8" name="Text Placeholder 18">
            <a:extLst>
              <a:ext uri="{FF2B5EF4-FFF2-40B4-BE49-F238E27FC236}">
                <a16:creationId xmlns:a16="http://schemas.microsoft.com/office/drawing/2014/main" id="{41A5DBDC-E19D-4B74-863C-D63A78E4938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16968" y="4763008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9" name="Text Placeholder 15">
            <a:extLst>
              <a:ext uri="{FF2B5EF4-FFF2-40B4-BE49-F238E27FC236}">
                <a16:creationId xmlns:a16="http://schemas.microsoft.com/office/drawing/2014/main" id="{EEFB1377-2783-49F1-A131-38F4B63B90C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76433" y="4527297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80" name="Text Placeholder 18">
            <a:extLst>
              <a:ext uri="{FF2B5EF4-FFF2-40B4-BE49-F238E27FC236}">
                <a16:creationId xmlns:a16="http://schemas.microsoft.com/office/drawing/2014/main" id="{C188F315-95C8-490A-AB31-6B6D7A7A535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376438" y="4788103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0519082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81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3629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420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00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80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,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4273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 lIns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97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 anchor="ctr">
            <a:normAutofit/>
          </a:bodyPr>
          <a:lstStyle>
            <a:lvl1pPr>
              <a:defRPr sz="48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Graphic 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16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 userDrawn="1">
          <p15:clr>
            <a:srgbClr val="FBAE40"/>
          </p15:clr>
        </p15:guide>
        <p15:guide id="2" orient="horz" pos="1584" userDrawn="1">
          <p15:clr>
            <a:srgbClr val="FBAE40"/>
          </p15:clr>
        </p15:guide>
        <p15:guide id="3" orient="horz" pos="27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icons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034142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51CF84FA-944B-434D-A8DD-F5D8A6BD7F12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4706975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971432"/>
            <a:ext cx="2941600" cy="360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605832"/>
            <a:ext cx="2941600" cy="1141882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5" name="Picture Placeholder 15">
            <a:extLst>
              <a:ext uri="{FF2B5EF4-FFF2-40B4-BE49-F238E27FC236}">
                <a16:creationId xmlns:a16="http://schemas.microsoft.com/office/drawing/2014/main" id="{F07B788A-B491-4062-8710-AC0B5654D443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412200" y="3048000"/>
            <a:ext cx="769486" cy="769486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7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D798BE23-D422-4EB1-A64B-247490908929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Footer Placeholder 3">
            <a:extLst>
              <a:ext uri="{FF2B5EF4-FFF2-40B4-BE49-F238E27FC236}">
                <a16:creationId xmlns:a16="http://schemas.microsoft.com/office/drawing/2014/main" id="{4BF2994C-9A98-4FB0-B040-0D7D4EE7DBB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6" name="Slide Number Placeholder 4">
            <a:extLst>
              <a:ext uri="{FF2B5EF4-FFF2-40B4-BE49-F238E27FC236}">
                <a16:creationId xmlns:a16="http://schemas.microsoft.com/office/drawing/2014/main" id="{96B5941B-782C-4ACF-AF36-8E21DA11A22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620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7FA4A-CE52-4DA0-8842-74FE37E2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BCD1D-6E4A-43CA-A3D4-B104CE27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1BDA0-5B55-4A85-ACBF-31F8F3EB2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AA55C-7321-4214-9297-F53B7B9E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30C71-8F7D-4855-A35C-46C83B4BF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666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8" r:id="rId3"/>
    <p:sldLayoutId id="2147483667" r:id="rId4"/>
    <p:sldLayoutId id="2147483668" r:id="rId5"/>
    <p:sldLayoutId id="2147483669" r:id="rId6"/>
    <p:sldLayoutId id="2147483670" r:id="rId7"/>
    <p:sldLayoutId id="2147483651" r:id="rId8"/>
    <p:sldLayoutId id="2147483661" r:id="rId9"/>
    <p:sldLayoutId id="2147483671" r:id="rId10"/>
    <p:sldLayoutId id="2147483679" r:id="rId11"/>
    <p:sldLayoutId id="2147483677" r:id="rId12"/>
    <p:sldLayoutId id="2147483672" r:id="rId13"/>
    <p:sldLayoutId id="2147483652" r:id="rId14"/>
    <p:sldLayoutId id="2147483653" r:id="rId15"/>
    <p:sldLayoutId id="2147483650" r:id="rId16"/>
    <p:sldLayoutId id="2147483654" r:id="rId17"/>
    <p:sldLayoutId id="2147483674" r:id="rId18"/>
    <p:sldLayoutId id="2147483676" r:id="rId19"/>
    <p:sldLayoutId id="2147483673" r:id="rId20"/>
    <p:sldLayoutId id="2147483675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12" Type="http://schemas.openxmlformats.org/officeDocument/2006/relationships/image" Target="../media/image4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0.xml"/><Relationship Id="rId6" Type="http://schemas.openxmlformats.org/officeDocument/2006/relationships/customXml" Target="../ink/ink4.xml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openxmlformats.org/officeDocument/2006/relationships/customXml" Target="../ink/ink6.xml"/><Relationship Id="rId4" Type="http://schemas.openxmlformats.org/officeDocument/2006/relationships/customXml" Target="../ink/ink3.xml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0.xml"/><Relationship Id="rId6" Type="http://schemas.openxmlformats.org/officeDocument/2006/relationships/customXml" Target="../ink/ink9.xml"/><Relationship Id="rId11" Type="http://schemas.openxmlformats.org/officeDocument/2006/relationships/image" Target="../media/image5.emf"/><Relationship Id="rId5" Type="http://schemas.openxmlformats.org/officeDocument/2006/relationships/image" Target="../media/image6.png"/><Relationship Id="rId10" Type="http://schemas.openxmlformats.org/officeDocument/2006/relationships/customXml" Target="../ink/ink11.xml"/><Relationship Id="rId4" Type="http://schemas.openxmlformats.org/officeDocument/2006/relationships/customXml" Target="../ink/ink8.xm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10.xml"/><Relationship Id="rId6" Type="http://schemas.openxmlformats.org/officeDocument/2006/relationships/customXml" Target="../ink/ink14.xml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openxmlformats.org/officeDocument/2006/relationships/customXml" Target="../ink/ink16.xml"/><Relationship Id="rId4" Type="http://schemas.openxmlformats.org/officeDocument/2006/relationships/customXml" Target="../ink/ink13.xml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lose up of girl writing&#10;">
            <a:extLst>
              <a:ext uri="{FF2B5EF4-FFF2-40B4-BE49-F238E27FC236}">
                <a16:creationId xmlns:a16="http://schemas.microsoft.com/office/drawing/2014/main" id="{54164480-ECF3-4F09-B48E-13A40EAE5A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45" r="52581" b="1"/>
          <a:stretch/>
        </p:blipFill>
        <p:spPr>
          <a:xfrm>
            <a:off x="0" y="0"/>
            <a:ext cx="5781368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EE427349-2C23-4643-A4C8-552661FAA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00639" y="2426040"/>
            <a:ext cx="8930146" cy="2339424"/>
          </a:xfrm>
        </p:spPr>
        <p:txBody>
          <a:bodyPr>
            <a:normAutofit/>
          </a:bodyPr>
          <a:lstStyle/>
          <a:p>
            <a:r>
              <a:rPr lang="en-US" dirty="0"/>
              <a:t>Donkey And Smuggler optimization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2D5ABC8-73C6-4DB8-B474-F46298EA24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240811" y="4464961"/>
            <a:ext cx="1598515" cy="1681163"/>
          </a:xfrm>
        </p:spPr>
        <p:txBody>
          <a:bodyPr/>
          <a:lstStyle/>
          <a:p>
            <a:r>
              <a:rPr lang="en-US" dirty="0"/>
              <a:t>O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0C49F68-0122-45AF-8FB2-4A73D67BEF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373806" y="484842"/>
            <a:ext cx="1253665" cy="1681163"/>
          </a:xfrm>
        </p:spPr>
        <p:txBody>
          <a:bodyPr/>
          <a:lstStyle/>
          <a:p>
            <a:r>
              <a:rPr lang="en-US" dirty="0"/>
              <a:t>S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C600DDB-51C1-4E0E-8FC1-10C888E4E7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4610" y="2522132"/>
            <a:ext cx="1253665" cy="1681163"/>
          </a:xfrm>
        </p:spPr>
        <p:txBody>
          <a:bodyPr/>
          <a:lstStyle/>
          <a:p>
            <a:r>
              <a:rPr lang="en-US" dirty="0"/>
              <a:t>D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C4BB374-4C53-4405-B3D6-928C68A87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00639" y="2239202"/>
            <a:ext cx="0" cy="192255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DDB411-0E13-3741-911B-CFCB74C5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3714486" y="4800034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A419527-D3B6-47E2-BBF7-B2A7EAC38799}"/>
              </a:ext>
            </a:extLst>
          </p:cNvPr>
          <p:cNvSpPr/>
          <p:nvPr/>
        </p:nvSpPr>
        <p:spPr>
          <a:xfrm>
            <a:off x="5781368" y="5545394"/>
            <a:ext cx="1917290" cy="17696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Subtitle 31">
            <a:extLst>
              <a:ext uri="{FF2B5EF4-FFF2-40B4-BE49-F238E27FC236}">
                <a16:creationId xmlns:a16="http://schemas.microsoft.com/office/drawing/2014/main" id="{F69B5076-6A18-4AD8-A2C2-DB967CF6E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59160" y="5204347"/>
            <a:ext cx="4126038" cy="682094"/>
          </a:xfrm>
        </p:spPr>
        <p:txBody>
          <a:bodyPr>
            <a:normAutofit fontScale="92500"/>
          </a:bodyPr>
          <a:lstStyle/>
          <a:p>
            <a:r>
              <a:rPr lang="en-US" dirty="0" err="1">
                <a:highlight>
                  <a:srgbClr val="1E1E1E"/>
                </a:highlight>
              </a:rPr>
              <a:t>Raheed</a:t>
            </a:r>
            <a:r>
              <a:rPr lang="en-US" dirty="0">
                <a:highlight>
                  <a:srgbClr val="1E1E1E"/>
                </a:highlight>
              </a:rPr>
              <a:t> </a:t>
            </a:r>
            <a:r>
              <a:rPr lang="en-US" dirty="0" err="1">
                <a:highlight>
                  <a:srgbClr val="1E1E1E"/>
                </a:highlight>
              </a:rPr>
              <a:t>Fadi</a:t>
            </a:r>
            <a:r>
              <a:rPr lang="en-US" dirty="0">
                <a:highlight>
                  <a:srgbClr val="1E1E1E"/>
                </a:highlight>
              </a:rPr>
              <a:t> &amp; Khaled </a:t>
            </a:r>
            <a:r>
              <a:rPr lang="en-US" dirty="0" err="1">
                <a:highlight>
                  <a:srgbClr val="1E1E1E"/>
                </a:highlight>
              </a:rPr>
              <a:t>ahmad</a:t>
            </a:r>
            <a:endParaRPr lang="en-US" dirty="0">
              <a:highlight>
                <a:srgbClr val="1E1E1E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/>
          <a:lstStyle/>
          <a:p>
            <a:r>
              <a:rPr lang="en-ZA" dirty="0"/>
              <a:t>Summary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52DF78-C5AE-BAE5-B216-03B235574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424" y="4082575"/>
            <a:ext cx="7182466" cy="1810226"/>
          </a:xfrm>
        </p:spPr>
        <p:txBody>
          <a:bodyPr>
            <a:noAutofit/>
          </a:bodyPr>
          <a:lstStyle/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000" dirty="0"/>
              <a:t>What is the DSO algorithm?</a:t>
            </a:r>
          </a:p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000" dirty="0"/>
              <a:t>How does DSO algorithm work?</a:t>
            </a:r>
          </a:p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000" dirty="0"/>
              <a:t>Applications on DSO algorithm?</a:t>
            </a:r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two young people playing with a scientific device">
            <a:extLst>
              <a:ext uri="{FF2B5EF4-FFF2-40B4-BE49-F238E27FC236}">
                <a16:creationId xmlns:a16="http://schemas.microsoft.com/office/drawing/2014/main" id="{206F9951-1544-4FB3-80F2-82D60E1606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1183" r="47984"/>
          <a:stretch/>
        </p:blipFill>
        <p:spPr>
          <a:xfrm rot="5400000">
            <a:off x="-1870083" y="2429499"/>
            <a:ext cx="6851220" cy="1976284"/>
          </a:xfr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231ED10-0A83-49CE-98FA-D420E3AAC72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900512" y="3912399"/>
            <a:ext cx="1500624" cy="1681163"/>
          </a:xfrm>
        </p:spPr>
        <p:txBody>
          <a:bodyPr/>
          <a:lstStyle/>
          <a:p>
            <a:r>
              <a:rPr lang="en-US" dirty="0"/>
              <a:t>O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997A14-473C-4DE2-94EB-80C3F334E4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92807" y="269338"/>
            <a:ext cx="1253666" cy="1681163"/>
          </a:xfrm>
        </p:spPr>
        <p:txBody>
          <a:bodyPr/>
          <a:lstStyle/>
          <a:p>
            <a:r>
              <a:rPr lang="en-US" dirty="0"/>
              <a:t>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2958308-20D5-405F-BD76-550B9140B0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27801" y="262896"/>
            <a:ext cx="1253666" cy="1681163"/>
          </a:xfrm>
        </p:spPr>
        <p:txBody>
          <a:bodyPr/>
          <a:lstStyle/>
          <a:p>
            <a:r>
              <a:rPr lang="en-US" dirty="0"/>
              <a:t>S</a:t>
            </a:r>
          </a:p>
        </p:txBody>
      </p:sp>
      <p:sp>
        <p:nvSpPr>
          <p:cNvPr id="34" name="Graphic 8">
            <a:extLst>
              <a:ext uri="{FF2B5EF4-FFF2-40B4-BE49-F238E27FC236}">
                <a16:creationId xmlns:a16="http://schemas.microsoft.com/office/drawing/2014/main" id="{2605E566-83BF-4E26-ABAF-2EFCD9336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95738" y="1223224"/>
            <a:ext cx="691576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2DBA301F-6BB2-41DC-8962-5D0CC49F7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815811" y="1223755"/>
            <a:ext cx="922102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BF5E3D98-BC6E-19D1-30B8-6EF839729D60}"/>
                  </a:ext>
                </a:extLst>
              </p14:cNvPr>
              <p14:cNvContentPartPr/>
              <p14:nvPr/>
            </p14:nvContentPartPr>
            <p14:xfrm>
              <a:off x="3325692" y="1723169"/>
              <a:ext cx="1396080" cy="276444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BF5E3D98-BC6E-19D1-30B8-6EF839729D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63052" y="1660529"/>
                <a:ext cx="1521720" cy="2890080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681B4E14-C66F-8EC8-DD27-065E4BF14508}"/>
              </a:ext>
            </a:extLst>
          </p:cNvPr>
          <p:cNvSpPr txBox="1"/>
          <p:nvPr/>
        </p:nvSpPr>
        <p:spPr>
          <a:xfrm>
            <a:off x="2654710" y="2595716"/>
            <a:ext cx="67695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DSO algorithm: is a metaheuristic algorithm inspired by the movement and route selection behaviors of donkeys to find</a:t>
            </a:r>
            <a:r>
              <a:rPr lang="ar-IQ" dirty="0"/>
              <a:t>      </a:t>
            </a:r>
            <a:r>
              <a:rPr lang="en-US" dirty="0"/>
              <a:t> near-optimal solutions efficiently.</a:t>
            </a:r>
          </a:p>
          <a:p>
            <a:endParaRPr lang="en-US" dirty="0"/>
          </a:p>
          <a:p>
            <a:r>
              <a:rPr lang="en-US" dirty="0"/>
              <a:t>Some other algorithms might miss the best solution if it disappears during the search process</a:t>
            </a:r>
          </a:p>
          <a:p>
            <a:r>
              <a:rPr lang="en-US" dirty="0"/>
              <a:t>DSO algorithm address this issue by having two modes: </a:t>
            </a:r>
          </a:p>
          <a:p>
            <a:r>
              <a:rPr lang="en-US" dirty="0"/>
              <a:t>-Smuggler mode: finds the globally best solution.</a:t>
            </a:r>
          </a:p>
          <a:p>
            <a:r>
              <a:rPr lang="en-US" dirty="0"/>
              <a:t>-Donkey mode: maintains it or returns to it if it's lost. </a:t>
            </a:r>
          </a:p>
          <a:p>
            <a:endParaRPr lang="en-US" dirty="0"/>
          </a:p>
          <a:p>
            <a:r>
              <a:rPr lang="en-US" dirty="0"/>
              <a:t>The advantages of DSO over other algorithms its efficiency and ability to avoid getting stuck in local optima.</a:t>
            </a:r>
          </a:p>
        </p:txBody>
      </p:sp>
    </p:spTree>
    <p:extLst>
      <p:ext uri="{BB962C8B-B14F-4D97-AF65-F5344CB8AC3E}">
        <p14:creationId xmlns:p14="http://schemas.microsoft.com/office/powerpoint/2010/main" val="1844866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50921" y="1870557"/>
            <a:ext cx="5042568" cy="345473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Donkey mood: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14EA2-CBDF-4C65-9598-93DEDB4C9C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50921" y="2216032"/>
            <a:ext cx="6902877" cy="136938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The algorithm creates a bunch of virtual "donkeys" that explore the problem space. They try different solutions, some are successful others are leading to bad options.</a:t>
            </a:r>
          </a:p>
          <a:p>
            <a:pPr>
              <a:lnSpc>
                <a:spcPct val="100000"/>
              </a:lnSpc>
            </a:pPr>
            <a:endParaRPr lang="en-US" sz="2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146" y="314461"/>
            <a:ext cx="3483640" cy="1110286"/>
          </a:xfrm>
        </p:spPr>
        <p:txBody>
          <a:bodyPr>
            <a:normAutofit/>
          </a:bodyPr>
          <a:lstStyle/>
          <a:p>
            <a:r>
              <a:rPr lang="en-US" sz="2500" dirty="0"/>
              <a:t>(</a:t>
            </a:r>
            <a:r>
              <a:rPr lang="en-US" sz="2500" dirty="0" err="1"/>
              <a:t>Dso</a:t>
            </a:r>
            <a:r>
              <a:rPr lang="en-US" sz="2500" dirty="0"/>
              <a:t>) algorithm</a:t>
            </a:r>
            <a:br>
              <a:rPr lang="en-US" sz="2500" dirty="0"/>
            </a:br>
            <a:r>
              <a:rPr lang="en-US" sz="2500" dirty="0"/>
              <a:t>Working process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0BCF128-16BF-47FB-8300-C056A7A674B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450921" y="4545207"/>
            <a:ext cx="5042568" cy="320381"/>
          </a:xfrm>
        </p:spPr>
        <p:txBody>
          <a:bodyPr/>
          <a:lstStyle/>
          <a:p>
            <a:r>
              <a:rPr lang="en-US" dirty="0"/>
              <a:t>Smuggler mood: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D5723A4-63FA-4038-9604-C74D5B19B6C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450922" y="4890682"/>
            <a:ext cx="6902876" cy="136938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Once the donkeys have explored enough, the algorithm analyzes all the paths they discovered. Then identifies the most efficient solution, like the shortest route or the one that minimizes a cost factor.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C59EE9-6EBE-49A3-9C4D-785F82E66473}"/>
              </a:ext>
            </a:extLst>
          </p:cNvPr>
          <p:cNvSpPr txBox="1"/>
          <p:nvPr/>
        </p:nvSpPr>
        <p:spPr>
          <a:xfrm>
            <a:off x="4355868" y="3118390"/>
            <a:ext cx="66464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behaviors of donkeys can be concluded in the following points:</a:t>
            </a:r>
          </a:p>
          <a:p>
            <a:r>
              <a:rPr lang="en-US" dirty="0"/>
              <a:t>1.Run (Change path).</a:t>
            </a:r>
          </a:p>
          <a:p>
            <a:r>
              <a:rPr lang="en-US" dirty="0"/>
              <a:t>2.Face and support.</a:t>
            </a:r>
          </a:p>
          <a:p>
            <a:r>
              <a:rPr lang="en-US" dirty="0"/>
              <a:t>3.Face and suicide.</a:t>
            </a: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US" sz="2800" dirty="0"/>
              <a:t>(</a:t>
            </a:r>
            <a:r>
              <a:rPr lang="en-US" sz="2800" dirty="0" err="1"/>
              <a:t>Dso</a:t>
            </a:r>
            <a:r>
              <a:rPr lang="en-US" sz="2800" dirty="0"/>
              <a:t>) algorithm Working process mathematically: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F0C8F4F3-17DE-174F-C40A-AE70A70C4655}"/>
                  </a:ext>
                </a:extLst>
              </p14:cNvPr>
              <p14:cNvContentPartPr/>
              <p14:nvPr/>
            </p14:nvContentPartPr>
            <p14:xfrm>
              <a:off x="504850" y="2703223"/>
              <a:ext cx="2493000" cy="141840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F0C8F4F3-17DE-174F-C40A-AE70A70C465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1850" y="2640223"/>
                <a:ext cx="2618640" cy="15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AE80DE9-B1F2-ADEE-AD0F-3E9BB7CDE5DD}"/>
                  </a:ext>
                </a:extLst>
              </p14:cNvPr>
              <p14:cNvContentPartPr/>
              <p14:nvPr/>
            </p14:nvContentPartPr>
            <p14:xfrm>
              <a:off x="743170" y="2782063"/>
              <a:ext cx="3547800" cy="12081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AE80DE9-B1F2-ADEE-AD0F-3E9BB7CDE5D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0530" y="2719063"/>
                <a:ext cx="3673440" cy="13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BBFC940E-D162-9437-2560-2C391CA948C6}"/>
                  </a:ext>
                </a:extLst>
              </p14:cNvPr>
              <p14:cNvContentPartPr/>
              <p14:nvPr/>
            </p14:nvContentPartPr>
            <p14:xfrm>
              <a:off x="3572770" y="3148543"/>
              <a:ext cx="4054320" cy="84168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BBFC940E-D162-9437-2560-2C391CA948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09770" y="3085543"/>
                <a:ext cx="4179960" cy="9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9A7F320-7759-0BC6-365E-5D2353D8E551}"/>
                  </a:ext>
                </a:extLst>
              </p14:cNvPr>
              <p14:cNvContentPartPr/>
              <p14:nvPr/>
            </p14:nvContentPartPr>
            <p14:xfrm>
              <a:off x="4532170" y="3045223"/>
              <a:ext cx="4200840" cy="648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9A7F320-7759-0BC6-365E-5D2353D8E55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69170" y="2982583"/>
                <a:ext cx="4326480" cy="77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116C17DC-3AD7-49AC-8AD0-128C7828EB64}"/>
                  </a:ext>
                </a:extLst>
              </p14:cNvPr>
              <p14:cNvContentPartPr/>
              <p14:nvPr/>
            </p14:nvContentPartPr>
            <p14:xfrm>
              <a:off x="6995290" y="3049543"/>
              <a:ext cx="4628160" cy="9435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116C17DC-3AD7-49AC-8AD0-128C7828EB6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32650" y="2986903"/>
                <a:ext cx="4753800" cy="10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8CB0798-7911-458B-AF5A-15C42B03344F}"/>
                  </a:ext>
                </a:extLst>
              </p:cNvPr>
              <p:cNvSpPr txBox="1"/>
              <p:nvPr/>
            </p:nvSpPr>
            <p:spPr>
              <a:xfrm>
                <a:off x="1205788" y="2450620"/>
                <a:ext cx="8788284" cy="33420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90000"/>
                  </a:lnSpc>
                  <a:spcBef>
                    <a:spcPts val="1000"/>
                  </a:spcBef>
                </a:pPr>
                <a:r>
                  <a:rPr lang="en-US" sz="2400" cap="all" dirty="0">
                    <a:solidFill>
                      <a:schemeClr val="accent1"/>
                    </a:solidFill>
                    <a:latin typeface="+mj-lt"/>
                    <a:ea typeface="+mj-ea"/>
                    <a:cs typeface="+mj-cs"/>
                  </a:rPr>
                  <a:t>Smuggler mood:</a:t>
                </a:r>
              </a:p>
              <a:p>
                <a:endParaRPr lang="en-US" dirty="0"/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US" dirty="0"/>
                  <a:t>Initializing the parameters of each solution.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US" dirty="0"/>
                  <a:t>Calculating the fitness value of each possible solution using: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pt-BR" sz="280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pt-BR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pt-BR" sz="28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pt-BR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pt-BR" sz="28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p>
                          <m:e>
                            <m:sSub>
                              <m:sSubPr>
                                <m:ctrlPr>
                                  <a:rPr lang="pt-BR" sz="280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𝑖𝑗</m:t>
                                </m:r>
                              </m:sub>
                            </m:s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 +  </m:t>
                            </m:r>
                            <m:nary>
                              <m:naryPr>
                                <m:chr m:val="∏"/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𝑖𝑗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ctrlPr>
                              <a:rPr lang="pt-BR" sz="28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brk m:alnAt="23"/>
                              </m:rPr>
                              <a:rPr lang="en-US" sz="2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  <m:e>
                            <m:sSub>
                              <m:sSubPr>
                                <m:ctrl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sub>
                            </m:s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 +  </m:t>
                            </m:r>
                            <m:nary>
                              <m:naryPr>
                                <m:chr m:val="∏"/>
                                <m:ctrl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m:rPr>
                                    <m:brk m:alnAt="23"/>
                                  </m:rPr>
                                  <a:rPr lang="en-US" sz="28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  <m:sup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sup>
                              <m:e>
                                <m:sSub>
                                  <m:sSubPr>
                                    <m:ctrlP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8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nary>
                          </m:e>
                        </m:nary>
                      </m:den>
                    </m:f>
                  </m:oMath>
                </a14:m>
                <a:endParaRPr lang="en-US" sz="2000" dirty="0"/>
              </a:p>
              <a:p>
                <a:pPr lvl="1"/>
                <a:endParaRPr lang="en-US" sz="2000" dirty="0"/>
              </a:p>
              <a:p>
                <a:pPr lvl="1"/>
                <a:r>
                  <a:rPr lang="en-US" sz="2000" dirty="0"/>
                  <a:t>3.    Choose the best solution and send the donkey.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8CB0798-7911-458B-AF5A-15C42B0334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5788" y="2450620"/>
                <a:ext cx="8788284" cy="3342005"/>
              </a:xfrm>
              <a:prstGeom prst="rect">
                <a:avLst/>
              </a:prstGeom>
              <a:blipFill>
                <a:blip r:embed="rId12"/>
                <a:stretch>
                  <a:fillRect l="-1110" t="-25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688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US" sz="2800" dirty="0"/>
              <a:t>(</a:t>
            </a:r>
            <a:r>
              <a:rPr lang="en-US" sz="2800" dirty="0" err="1"/>
              <a:t>Dso</a:t>
            </a:r>
            <a:r>
              <a:rPr lang="en-US" sz="2800" dirty="0"/>
              <a:t>) algorithm Working process mathematically: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F0C8F4F3-17DE-174F-C40A-AE70A70C4655}"/>
                  </a:ext>
                </a:extLst>
              </p14:cNvPr>
              <p14:cNvContentPartPr/>
              <p14:nvPr/>
            </p14:nvContentPartPr>
            <p14:xfrm>
              <a:off x="504850" y="2703223"/>
              <a:ext cx="2493000" cy="141840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F0C8F4F3-17DE-174F-C40A-AE70A70C465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1850" y="2640223"/>
                <a:ext cx="2618640" cy="15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AE80DE9-B1F2-ADEE-AD0F-3E9BB7CDE5DD}"/>
                  </a:ext>
                </a:extLst>
              </p14:cNvPr>
              <p14:cNvContentPartPr/>
              <p14:nvPr/>
            </p14:nvContentPartPr>
            <p14:xfrm>
              <a:off x="743170" y="2782063"/>
              <a:ext cx="3547800" cy="12081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AE80DE9-B1F2-ADEE-AD0F-3E9BB7CDE5D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0530" y="2719063"/>
                <a:ext cx="3673440" cy="13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BBFC940E-D162-9437-2560-2C391CA948C6}"/>
                  </a:ext>
                </a:extLst>
              </p14:cNvPr>
              <p14:cNvContentPartPr/>
              <p14:nvPr/>
            </p14:nvContentPartPr>
            <p14:xfrm>
              <a:off x="3572770" y="3148543"/>
              <a:ext cx="4054320" cy="84168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BBFC940E-D162-9437-2560-2C391CA948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09770" y="3085543"/>
                <a:ext cx="4179960" cy="9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9A7F320-7759-0BC6-365E-5D2353D8E551}"/>
                  </a:ext>
                </a:extLst>
              </p14:cNvPr>
              <p14:cNvContentPartPr/>
              <p14:nvPr/>
            </p14:nvContentPartPr>
            <p14:xfrm>
              <a:off x="4532170" y="3045223"/>
              <a:ext cx="4200840" cy="648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9A7F320-7759-0BC6-365E-5D2353D8E55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69170" y="2982583"/>
                <a:ext cx="4326480" cy="77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116C17DC-3AD7-49AC-8AD0-128C7828EB64}"/>
                  </a:ext>
                </a:extLst>
              </p14:cNvPr>
              <p14:cNvContentPartPr/>
              <p14:nvPr/>
            </p14:nvContentPartPr>
            <p14:xfrm>
              <a:off x="6995290" y="3049543"/>
              <a:ext cx="4628160" cy="9435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116C17DC-3AD7-49AC-8AD0-128C7828EB6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32290" y="2986543"/>
                <a:ext cx="4753800" cy="10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8CB0798-7911-458B-AF5A-15C42B03344F}"/>
                  </a:ext>
                </a:extLst>
              </p:cNvPr>
              <p:cNvSpPr txBox="1"/>
              <p:nvPr/>
            </p:nvSpPr>
            <p:spPr>
              <a:xfrm>
                <a:off x="1205788" y="1973100"/>
                <a:ext cx="8788284" cy="43334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90000"/>
                  </a:lnSpc>
                  <a:spcBef>
                    <a:spcPts val="1000"/>
                  </a:spcBef>
                </a:pPr>
                <a:r>
                  <a:rPr lang="en-US" sz="2400" cap="all" dirty="0">
                    <a:solidFill>
                      <a:schemeClr val="accent1"/>
                    </a:solidFill>
                    <a:latin typeface="+mj-lt"/>
                    <a:ea typeface="+mj-ea"/>
                    <a:cs typeface="+mj-cs"/>
                  </a:rPr>
                  <a:t>donkey mood:</a:t>
                </a:r>
              </a:p>
              <a:p>
                <a:endParaRPr lang="en-US" dirty="0"/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US" dirty="0"/>
                  <a:t>Choose the  best solution, which has been defined by the Smuggler Mode.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US" dirty="0"/>
                  <a:t>Check if the Current Best Solution is better than the last one or not. If it is not Evaluate the Current Best Fitness Value.</a:t>
                </a:r>
              </a:p>
              <a:p>
                <a:pPr marL="800100" lvl="1" indent="-342900">
                  <a:buFont typeface="+mj-lt"/>
                  <a:buAutoNum type="arabicPeriod"/>
                </a:pPr>
                <a:r>
                  <a:rPr lang="en-US" dirty="0"/>
                  <a:t>If Current Best </a:t>
                </a:r>
                <a:r>
                  <a:rPr lang="en-US" dirty="0" err="1"/>
                  <a:t>Soluthion</a:t>
                </a:r>
                <a:r>
                  <a:rPr lang="en-US" dirty="0"/>
                  <a:t> is not Good:</a:t>
                </a:r>
              </a:p>
              <a:p>
                <a:pPr lvl="1"/>
                <a:r>
                  <a:rPr lang="en-US" dirty="0"/>
                  <a:t>	Choose:</a:t>
                </a:r>
              </a:p>
              <a:p>
                <a:pPr marL="1087438" lvl="1" indent="-173038">
                  <a:buFont typeface="Arial" panose="020B0604020202020204" pitchFamily="34" charset="0"/>
                  <a:buChar char="•"/>
                </a:pPr>
                <a:r>
                  <a:rPr lang="en-US" b="1" dirty="0"/>
                  <a:t>Run:</a:t>
                </a:r>
                <a:r>
                  <a:rPr lang="en-US" dirty="0"/>
                  <a:t> re-evaluate the fitness of the possible solutions population and update the best solution.</a:t>
                </a:r>
              </a:p>
              <a:p>
                <a:pPr marL="1087438" lvl="1" indent="-173038">
                  <a:buFont typeface="Arial" panose="020B0604020202020204" pitchFamily="34" charset="0"/>
                  <a:buChar char="•"/>
                </a:pPr>
                <a:r>
                  <a:rPr lang="en-US" b="1" dirty="0"/>
                  <a:t>Face and Suicide:</a:t>
                </a:r>
                <a:r>
                  <a:rPr lang="en-US" dirty="0"/>
                  <a:t> Using the following formula, determine the second Best Solution that can be used as a Best Solution.</a:t>
                </a:r>
              </a:p>
              <a:p>
                <a:pPr marL="914400" lvl="1"/>
                <a:r>
                  <a:rPr lang="en-US" sz="2000" dirty="0"/>
                  <a:t>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𝑏𝑒𝑠𝑡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𝑆𝑢𝑖𝑐𝑖𝑑𝑒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𝑆𝑜𝑙𝑢𝑡𝑖𝑜𝑛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pt-BR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000" dirty="0"/>
                      <m:t>−</m:t>
                    </m:r>
                  </m:oMath>
                </a14:m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pt-BR" sz="2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𝑏𝑒𝑠𝑡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𝑆𝑜𝑙𝑢𝑡𝑖𝑜𝑛</m:t>
                            </m:r>
                          </m:sub>
                        </m:sSub>
                      </m:e>
                    </m:d>
                  </m:oMath>
                </a14:m>
                <a:endParaRPr lang="en-US" sz="2000" dirty="0"/>
              </a:p>
              <a:p>
                <a:pPr marL="1087438" lvl="1" indent="-173038">
                  <a:buFont typeface="Arial" panose="020B0604020202020204" pitchFamily="34" charset="0"/>
                  <a:buChar char="•"/>
                </a:pPr>
                <a:r>
                  <a:rPr lang="en-US" b="1" dirty="0"/>
                  <a:t>Face and Support: </a:t>
                </a:r>
                <a:r>
                  <a:rPr lang="en-US" dirty="0"/>
                  <a:t>Use Second Best Solution to support the Best Solution.</a:t>
                </a:r>
              </a:p>
              <a:p>
                <a:pPr marL="914400" lvl="1"/>
                <a:r>
                  <a:rPr lang="en-US" dirty="0"/>
                  <a:t>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𝑠𝑒𝑐𝑜𝑛𝑑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𝑏𝑒𝑠𝑡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𝑆𝑜𝑙𝑢𝑡𝑖𝑜𝑛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𝑏𝑒𝑠𝑡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𝑆𝑜𝑙𝑢𝑡𝑖𝑜𝑛</m:t>
                            </m:r>
                          </m:sub>
                        </m:sSub>
                      </m:e>
                    </m:d>
                    <m:r>
                      <m:rPr>
                        <m:nor/>
                      </m:rP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/>
                      <m:t>−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sz="18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pt-BR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pt-BR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marL="914400" lvl="1"/>
                <a:r>
                  <a:rPr lang="en-US" dirty="0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𝑏𝑒𝑠𝑡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𝑆𝑢𝑝𝑝𝑜𝑟𝑡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𝑆𝑜𝑙𝑢𝑡𝑖𝑜𝑛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𝑏𝑒𝑠𝑡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𝑆𝑜𝑙𝑢𝑡𝑖𝑜𝑛</m:t>
                        </m:r>
                      </m:sub>
                    </m:sSub>
                  </m:oMath>
                </a14:m>
                <a:r>
                  <a:rPr lang="en-US" sz="1800" dirty="0"/>
                  <a:t> </a:t>
                </a:r>
                <a:r>
                  <a:rPr lang="en-US" dirty="0"/>
                  <a:t>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𝑠𝑒𝑐𝑜𝑛𝑑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𝑏𝑒𝑠𝑡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𝑆𝑜𝑙𝑢𝑡𝑖𝑜𝑛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58CB0798-7911-458B-AF5A-15C42B0334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5788" y="1973100"/>
                <a:ext cx="8788284" cy="4333494"/>
              </a:xfrm>
              <a:prstGeom prst="rect">
                <a:avLst/>
              </a:prstGeom>
              <a:blipFill>
                <a:blip r:embed="rId12"/>
                <a:stretch>
                  <a:fillRect l="-1110" t="-1969" b="-14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6589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ZA" dirty="0"/>
              <a:t>flowchart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29AACEC4-A0E1-5784-E7F3-78725267E7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2" r="101" b="3727"/>
          <a:stretch/>
        </p:blipFill>
        <p:spPr>
          <a:xfrm>
            <a:off x="3382178" y="0"/>
            <a:ext cx="55414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54ABB-4929-4810-950B-2DAEA0A5B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/>
          <a:lstStyle/>
          <a:p>
            <a:r>
              <a:rPr lang="en-US" dirty="0"/>
              <a:t>Applications on (DSO) algorithm: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F0C8F4F3-17DE-174F-C40A-AE70A70C4655}"/>
                  </a:ext>
                </a:extLst>
              </p14:cNvPr>
              <p14:cNvContentPartPr/>
              <p14:nvPr/>
            </p14:nvContentPartPr>
            <p14:xfrm>
              <a:off x="504850" y="2703223"/>
              <a:ext cx="2493000" cy="141840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F0C8F4F3-17DE-174F-C40A-AE70A70C465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1850" y="2640223"/>
                <a:ext cx="2618640" cy="15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AE80DE9-B1F2-ADEE-AD0F-3E9BB7CDE5DD}"/>
                  </a:ext>
                </a:extLst>
              </p14:cNvPr>
              <p14:cNvContentPartPr/>
              <p14:nvPr/>
            </p14:nvContentPartPr>
            <p14:xfrm>
              <a:off x="743170" y="2782063"/>
              <a:ext cx="3547800" cy="12081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AE80DE9-B1F2-ADEE-AD0F-3E9BB7CDE5D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0530" y="2719063"/>
                <a:ext cx="3673440" cy="13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BBFC940E-D162-9437-2560-2C391CA948C6}"/>
                  </a:ext>
                </a:extLst>
              </p14:cNvPr>
              <p14:cNvContentPartPr/>
              <p14:nvPr/>
            </p14:nvContentPartPr>
            <p14:xfrm>
              <a:off x="3572770" y="3148543"/>
              <a:ext cx="4054320" cy="84168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BBFC940E-D162-9437-2560-2C391CA948C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09770" y="3085543"/>
                <a:ext cx="4179960" cy="9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9A7F320-7759-0BC6-365E-5D2353D8E551}"/>
                  </a:ext>
                </a:extLst>
              </p14:cNvPr>
              <p14:cNvContentPartPr/>
              <p14:nvPr/>
            </p14:nvContentPartPr>
            <p14:xfrm>
              <a:off x="4532170" y="3045223"/>
              <a:ext cx="4200840" cy="6483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9A7F320-7759-0BC6-365E-5D2353D8E55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69170" y="2982583"/>
                <a:ext cx="4326480" cy="77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116C17DC-3AD7-49AC-8AD0-128C7828EB64}"/>
                  </a:ext>
                </a:extLst>
              </p14:cNvPr>
              <p14:cNvContentPartPr/>
              <p14:nvPr/>
            </p14:nvContentPartPr>
            <p14:xfrm>
              <a:off x="6995290" y="3049543"/>
              <a:ext cx="4628160" cy="9435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116C17DC-3AD7-49AC-8AD0-128C7828EB6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32650" y="2986903"/>
                <a:ext cx="4753800" cy="10692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E4FE0D2-29D0-0234-CBDE-9923AF4AA35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301232" y="2764989"/>
            <a:ext cx="8528122" cy="1600444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/>
                </a:solidFill>
              </a:rPr>
              <a:t>Traveling salesman problem (finding the shortest route to visit all cities).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/>
                </a:solidFill>
              </a:rPr>
              <a:t>Packet routing in networks.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/>
                </a:solidFill>
              </a:rPr>
              <a:t>Optimizing ambulance dispatch routes.</a:t>
            </a:r>
          </a:p>
        </p:txBody>
      </p:sp>
    </p:spTree>
    <p:extLst>
      <p:ext uri="{BB962C8B-B14F-4D97-AF65-F5344CB8AC3E}">
        <p14:creationId xmlns:p14="http://schemas.microsoft.com/office/powerpoint/2010/main" val="2121178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lose up of a circuit board">
            <a:extLst>
              <a:ext uri="{FF2B5EF4-FFF2-40B4-BE49-F238E27FC236}">
                <a16:creationId xmlns:a16="http://schemas.microsoft.com/office/drawing/2014/main" id="{32B7DCB8-8642-41A3-89BF-66289A34E3C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2700"/>
            <a:ext cx="7080595" cy="68707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4136" y="4087259"/>
            <a:ext cx="3285786" cy="608828"/>
          </a:xfrm>
        </p:spPr>
        <p:txBody>
          <a:bodyPr/>
          <a:lstStyle/>
          <a:p>
            <a:r>
              <a:rPr lang="en-US" sz="4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32800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74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81CC48"/>
      </a:accent1>
      <a:accent2>
        <a:srgbClr val="45BEAD"/>
      </a:accent2>
      <a:accent3>
        <a:srgbClr val="BFFF4B"/>
      </a:accent3>
      <a:accent4>
        <a:srgbClr val="B001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EM Deck_tm12041065_Win32_LW_v2.potx" id="{50D3F641-2B59-4E25-9440-7A006AB5DE4F}" vid="{A6D17500-6421-4BD4-89D5-25B2E6BFFA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3FFC980-8EEC-4CFC-96C7-CEB6F5CA868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1612839-5FA9-4715-8A7D-7F95D097B1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966E941-6182-4A32-B603-DDB09E5F0715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STEM pitch deck</Template>
  <TotalTime>709</TotalTime>
  <Words>449</Words>
  <Application>Microsoft Office PowerPoint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Cambria Math</vt:lpstr>
      <vt:lpstr>Source Sans Pro</vt:lpstr>
      <vt:lpstr>Times New Roman</vt:lpstr>
      <vt:lpstr>Office Theme</vt:lpstr>
      <vt:lpstr>Donkey And Smuggler optimization</vt:lpstr>
      <vt:lpstr>Summary</vt:lpstr>
      <vt:lpstr>PowerPoint Presentation</vt:lpstr>
      <vt:lpstr>(Dso) algorithm Working process</vt:lpstr>
      <vt:lpstr>(Dso) algorithm Working process mathematically:</vt:lpstr>
      <vt:lpstr>(Dso) algorithm Working process mathematically:</vt:lpstr>
      <vt:lpstr>flowchart</vt:lpstr>
      <vt:lpstr>Applications on (DSO) algorithm: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Donkey And Smuggler optimization</dc:title>
  <dc:creator>TOSHA21YAKO</dc:creator>
  <cp:lastModifiedBy>Raheed Bezo</cp:lastModifiedBy>
  <cp:revision>16</cp:revision>
  <dcterms:created xsi:type="dcterms:W3CDTF">2024-04-13T09:26:30Z</dcterms:created>
  <dcterms:modified xsi:type="dcterms:W3CDTF">2024-05-04T14:32:43Z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